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0" r:id="rId1"/>
  </p:sldMasterIdLst>
  <p:sldIdLst>
    <p:sldId id="349" r:id="rId2"/>
    <p:sldId id="351" r:id="rId3"/>
    <p:sldId id="350" r:id="rId4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EYETZIN SANDOVAL GONZALEZ" initials="YSG" lastIdx="1" clrIdx="0">
    <p:extLst>
      <p:ext uri="{19B8F6BF-5375-455C-9EA6-DF929625EA0E}">
        <p15:presenceInfo xmlns:p15="http://schemas.microsoft.com/office/powerpoint/2012/main" userId="c930795785b78af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364" autoAdjust="0"/>
  </p:normalViewPr>
  <p:slideViewPr>
    <p:cSldViewPr snapToGrid="0">
      <p:cViewPr varScale="1">
        <p:scale>
          <a:sx n="63" d="100"/>
          <a:sy n="63" d="100"/>
        </p:scale>
        <p:origin x="7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O ARRIAGA" userId="94ae43686f648cdc" providerId="LiveId" clId="{E4012D71-D502-49AB-8F19-5293FA29D228}"/>
    <pc:docChg chg="custSel addSld delSld modSld">
      <pc:chgData name="ROBERTO ARRIAGA" userId="94ae43686f648cdc" providerId="LiveId" clId="{E4012D71-D502-49AB-8F19-5293FA29D228}" dt="2021-08-26T19:39:43.163" v="989" actId="20577"/>
      <pc:docMkLst>
        <pc:docMk/>
      </pc:docMkLst>
      <pc:sldChg chg="modSp mod">
        <pc:chgData name="ROBERTO ARRIAGA" userId="94ae43686f648cdc" providerId="LiveId" clId="{E4012D71-D502-49AB-8F19-5293FA29D228}" dt="2021-08-24T03:14:14.244" v="278" actId="20577"/>
        <pc:sldMkLst>
          <pc:docMk/>
          <pc:sldMk cId="116958638" sldId="295"/>
        </pc:sldMkLst>
        <pc:graphicFrameChg chg="mod modGraphic">
          <ac:chgData name="ROBERTO ARRIAGA" userId="94ae43686f648cdc" providerId="LiveId" clId="{E4012D71-D502-49AB-8F19-5293FA29D228}" dt="2021-08-24T03:14:14.244" v="278" actId="20577"/>
          <ac:graphicFrameMkLst>
            <pc:docMk/>
            <pc:sldMk cId="116958638" sldId="295"/>
            <ac:graphicFrameMk id="2" creationId="{00000000-0000-0000-0000-000000000000}"/>
          </ac:graphicFrameMkLst>
        </pc:graphicFrameChg>
      </pc:sldChg>
      <pc:sldChg chg="modSp mod">
        <pc:chgData name="ROBERTO ARRIAGA" userId="94ae43686f648cdc" providerId="LiveId" clId="{E4012D71-D502-49AB-8F19-5293FA29D228}" dt="2021-08-24T03:39:11.151" v="966" actId="20577"/>
        <pc:sldMkLst>
          <pc:docMk/>
          <pc:sldMk cId="1960569474" sldId="344"/>
        </pc:sldMkLst>
        <pc:graphicFrameChg chg="modGraphic">
          <ac:chgData name="ROBERTO ARRIAGA" userId="94ae43686f648cdc" providerId="LiveId" clId="{E4012D71-D502-49AB-8F19-5293FA29D228}" dt="2021-08-24T03:39:11.151" v="966" actId="20577"/>
          <ac:graphicFrameMkLst>
            <pc:docMk/>
            <pc:sldMk cId="1960569474" sldId="344"/>
            <ac:graphicFrameMk id="2" creationId="{00000000-0000-0000-0000-000000000000}"/>
          </ac:graphicFrameMkLst>
        </pc:graphicFrameChg>
      </pc:sldChg>
      <pc:sldChg chg="modSp mod">
        <pc:chgData name="ROBERTO ARRIAGA" userId="94ae43686f648cdc" providerId="LiveId" clId="{E4012D71-D502-49AB-8F19-5293FA29D228}" dt="2021-08-24T03:37:12.811" v="870" actId="20577"/>
        <pc:sldMkLst>
          <pc:docMk/>
          <pc:sldMk cId="2814303116" sldId="347"/>
        </pc:sldMkLst>
        <pc:graphicFrameChg chg="mod modGraphic">
          <ac:chgData name="ROBERTO ARRIAGA" userId="94ae43686f648cdc" providerId="LiveId" clId="{E4012D71-D502-49AB-8F19-5293FA29D228}" dt="2021-08-24T03:37:12.811" v="870" actId="20577"/>
          <ac:graphicFrameMkLst>
            <pc:docMk/>
            <pc:sldMk cId="2814303116" sldId="347"/>
            <ac:graphicFrameMk id="2" creationId="{00000000-0000-0000-0000-000000000000}"/>
          </ac:graphicFrameMkLst>
        </pc:graphicFrameChg>
      </pc:sldChg>
      <pc:sldChg chg="modSp">
        <pc:chgData name="ROBERTO ARRIAGA" userId="94ae43686f648cdc" providerId="LiveId" clId="{E4012D71-D502-49AB-8F19-5293FA29D228}" dt="2021-08-24T02:59:15.163" v="35" actId="20577"/>
        <pc:sldMkLst>
          <pc:docMk/>
          <pc:sldMk cId="4119924345" sldId="349"/>
        </pc:sldMkLst>
        <pc:graphicFrameChg chg="mod">
          <ac:chgData name="ROBERTO ARRIAGA" userId="94ae43686f648cdc" providerId="LiveId" clId="{E4012D71-D502-49AB-8F19-5293FA29D228}" dt="2021-08-24T02:59:15.163" v="35" actId="20577"/>
          <ac:graphicFrameMkLst>
            <pc:docMk/>
            <pc:sldMk cId="4119924345" sldId="349"/>
            <ac:graphicFrameMk id="4" creationId="{00000000-0000-0000-0000-000000000000}"/>
          </ac:graphicFrameMkLst>
        </pc:graphicFrameChg>
      </pc:sldChg>
      <pc:sldChg chg="modSp">
        <pc:chgData name="ROBERTO ARRIAGA" userId="94ae43686f648cdc" providerId="LiveId" clId="{E4012D71-D502-49AB-8F19-5293FA29D228}" dt="2021-08-24T03:04:45.283" v="81" actId="20577"/>
        <pc:sldMkLst>
          <pc:docMk/>
          <pc:sldMk cId="1852122488" sldId="350"/>
        </pc:sldMkLst>
        <pc:graphicFrameChg chg="mod">
          <ac:chgData name="ROBERTO ARRIAGA" userId="94ae43686f648cdc" providerId="LiveId" clId="{E4012D71-D502-49AB-8F19-5293FA29D228}" dt="2021-08-24T03:04:45.283" v="81" actId="20577"/>
          <ac:graphicFrameMkLst>
            <pc:docMk/>
            <pc:sldMk cId="1852122488" sldId="350"/>
            <ac:graphicFrameMk id="4" creationId="{00000000-0000-0000-0000-000000000000}"/>
          </ac:graphicFrameMkLst>
        </pc:graphicFrameChg>
      </pc:sldChg>
      <pc:sldChg chg="modSp">
        <pc:chgData name="ROBERTO ARRIAGA" userId="94ae43686f648cdc" providerId="LiveId" clId="{E4012D71-D502-49AB-8F19-5293FA29D228}" dt="2021-08-26T19:39:43.163" v="989" actId="20577"/>
        <pc:sldMkLst>
          <pc:docMk/>
          <pc:sldMk cId="749789683" sldId="351"/>
        </pc:sldMkLst>
        <pc:graphicFrameChg chg="mod">
          <ac:chgData name="ROBERTO ARRIAGA" userId="94ae43686f648cdc" providerId="LiveId" clId="{E4012D71-D502-49AB-8F19-5293FA29D228}" dt="2021-08-26T19:39:43.163" v="989" actId="20577"/>
          <ac:graphicFrameMkLst>
            <pc:docMk/>
            <pc:sldMk cId="749789683" sldId="351"/>
            <ac:graphicFrameMk id="8" creationId="{00000000-0000-0000-0000-000000000000}"/>
          </ac:graphicFrameMkLst>
        </pc:graphicFrameChg>
      </pc:sldChg>
      <pc:sldChg chg="new del">
        <pc:chgData name="ROBERTO ARRIAGA" userId="94ae43686f648cdc" providerId="LiveId" clId="{E4012D71-D502-49AB-8F19-5293FA29D228}" dt="2021-08-24T03:07:24.067" v="83" actId="2696"/>
        <pc:sldMkLst>
          <pc:docMk/>
          <pc:sldMk cId="2250081698" sldId="352"/>
        </pc:sldMkLst>
      </pc:sldChg>
      <pc:sldChg chg="modSp add mod">
        <pc:chgData name="ROBERTO ARRIAGA" userId="94ae43686f648cdc" providerId="LiveId" clId="{E4012D71-D502-49AB-8F19-5293FA29D228}" dt="2021-08-24T03:37:01.834" v="862" actId="20577"/>
        <pc:sldMkLst>
          <pc:docMk/>
          <pc:sldMk cId="4278475176" sldId="352"/>
        </pc:sldMkLst>
        <pc:graphicFrameChg chg="mod modGraphic">
          <ac:chgData name="ROBERTO ARRIAGA" userId="94ae43686f648cdc" providerId="LiveId" clId="{E4012D71-D502-49AB-8F19-5293FA29D228}" dt="2021-08-24T03:37:01.834" v="862" actId="20577"/>
          <ac:graphicFrameMkLst>
            <pc:docMk/>
            <pc:sldMk cId="4278475176" sldId="352"/>
            <ac:graphicFrameMk id="2" creationId="{00000000-0000-0000-0000-000000000000}"/>
          </ac:graphicFrameMkLst>
        </pc:graphicFrameChg>
      </pc:sldChg>
      <pc:sldChg chg="modSp add mod">
        <pc:chgData name="ROBERTO ARRIAGA" userId="94ae43686f648cdc" providerId="LiveId" clId="{E4012D71-D502-49AB-8F19-5293FA29D228}" dt="2021-08-24T03:38:28.588" v="950" actId="20577"/>
        <pc:sldMkLst>
          <pc:docMk/>
          <pc:sldMk cId="2558201260" sldId="353"/>
        </pc:sldMkLst>
        <pc:graphicFrameChg chg="mod modGraphic">
          <ac:chgData name="ROBERTO ARRIAGA" userId="94ae43686f648cdc" providerId="LiveId" clId="{E4012D71-D502-49AB-8F19-5293FA29D228}" dt="2021-08-24T03:38:28.588" v="950" actId="20577"/>
          <ac:graphicFrameMkLst>
            <pc:docMk/>
            <pc:sldMk cId="2558201260" sldId="353"/>
            <ac:graphicFrameMk id="2" creationId="{00000000-0000-0000-0000-000000000000}"/>
          </ac:graphicFrameMkLst>
        </pc:graphicFrameChg>
      </pc:sldChg>
      <pc:sldChg chg="modSp add mod">
        <pc:chgData name="ROBERTO ARRIAGA" userId="94ae43686f648cdc" providerId="LiveId" clId="{E4012D71-D502-49AB-8F19-5293FA29D228}" dt="2021-08-24T03:39:03.054" v="962" actId="20577"/>
        <pc:sldMkLst>
          <pc:docMk/>
          <pc:sldMk cId="743220002" sldId="354"/>
        </pc:sldMkLst>
        <pc:graphicFrameChg chg="mod modGraphic">
          <ac:chgData name="ROBERTO ARRIAGA" userId="94ae43686f648cdc" providerId="LiveId" clId="{E4012D71-D502-49AB-8F19-5293FA29D228}" dt="2021-08-24T03:39:03.054" v="962" actId="20577"/>
          <ac:graphicFrameMkLst>
            <pc:docMk/>
            <pc:sldMk cId="743220002" sldId="354"/>
            <ac:graphicFrameMk id="2" creationId="{00000000-0000-0000-0000-000000000000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mailto:coord_cultural@tehuacan.tecnm.mx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mailto:coord_cultural@tehuacan.tecnm.m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90240D-F40C-46DA-8C51-3E0C45DE3992}" type="doc">
      <dgm:prSet loTypeId="urn:microsoft.com/office/officeart/2005/8/layout/hProcess10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92665969-8E24-40F7-AE28-50ABB525F7D2}">
      <dgm:prSet phldrT="[Texto]" custT="1"/>
      <dgm:spPr/>
      <dgm:t>
        <a:bodyPr/>
        <a:lstStyle/>
        <a:p>
          <a:pPr rtl="0"/>
          <a:r>
            <a:rPr lang="es-MX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Horarios de Actividades Cívicas,</a:t>
          </a:r>
          <a:r>
            <a:rPr lang="es-MX" sz="1600" b="1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Culturales y Deportivas </a:t>
          </a:r>
          <a:r>
            <a:rPr lang="es-MX" sz="1600" b="1" baseline="0" dirty="0"/>
            <a:t>a distancia: </a:t>
          </a:r>
        </a:p>
        <a:p>
          <a:pPr rtl="0"/>
          <a:r>
            <a:rPr lang="es-MX" sz="1600" b="1" u="sng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Enero 26</a:t>
          </a:r>
          <a:endParaRPr lang="es-MX" sz="1600" b="1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7C8F50-FC6E-4BFC-9E42-47E1ECE69FEB}" type="parTrans" cxnId="{EC437CE6-7D01-4CFE-88D7-5403C838B5FC}">
      <dgm:prSet/>
      <dgm:spPr/>
      <dgm:t>
        <a:bodyPr/>
        <a:lstStyle/>
        <a:p>
          <a:endParaRPr lang="es-MX"/>
        </a:p>
      </dgm:t>
    </dgm:pt>
    <dgm:pt modelId="{8F895E7C-F37D-4721-945E-55C12EA28A75}" type="sibTrans" cxnId="{EC437CE6-7D01-4CFE-88D7-5403C838B5FC}">
      <dgm:prSet/>
      <dgm:spPr/>
      <dgm:t>
        <a:bodyPr/>
        <a:lstStyle/>
        <a:p>
          <a:endParaRPr lang="es-MX"/>
        </a:p>
      </dgm:t>
    </dgm:pt>
    <dgm:pt modelId="{384B1BC1-7301-4279-8AB4-AFCD5E3E87C0}">
      <dgm:prSet phldrT="[Texto]" custT="1"/>
      <dgm:spPr/>
      <dgm:t>
        <a:bodyPr/>
        <a:lstStyle/>
        <a:p>
          <a:r>
            <a:rPr lang="es-MX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rPr>
            <a:t>Actividades cívicas, culturales y deportivas</a:t>
          </a:r>
          <a:r>
            <a:rPr lang="es-MX" sz="1500" b="1" dirty="0">
              <a:effectLst/>
              <a:latin typeface="+mn-lt"/>
              <a:ea typeface="+mn-ea"/>
              <a:cs typeface="+mn-cs"/>
            </a:rPr>
            <a:t>, en</a:t>
          </a:r>
          <a:r>
            <a:rPr lang="es-MX" sz="1500" b="1" baseline="0" dirty="0">
              <a:effectLst/>
              <a:latin typeface="+mn-lt"/>
              <a:ea typeface="+mn-ea"/>
              <a:cs typeface="+mn-cs"/>
            </a:rPr>
            <a:t> la plataforma del SII a partir de las 09:00 horas.</a:t>
          </a:r>
        </a:p>
        <a:p>
          <a:r>
            <a:rPr lang="es-MX" sz="1500" b="1" u="sng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rPr>
            <a:t>Febrero 02 y 03</a:t>
          </a:r>
          <a:endParaRPr lang="es-MX" sz="1500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80B100-2153-453D-96B0-90AA801D0909}" type="sibTrans" cxnId="{ACBEA5AA-D14F-463B-9896-6284FFE8D41C}">
      <dgm:prSet/>
      <dgm:spPr/>
      <dgm:t>
        <a:bodyPr/>
        <a:lstStyle/>
        <a:p>
          <a:endParaRPr lang="es-MX"/>
        </a:p>
      </dgm:t>
    </dgm:pt>
    <dgm:pt modelId="{740E7750-9C29-4E67-AD88-5A336210E6AC}" type="parTrans" cxnId="{ACBEA5AA-D14F-463B-9896-6284FFE8D41C}">
      <dgm:prSet/>
      <dgm:spPr/>
      <dgm:t>
        <a:bodyPr/>
        <a:lstStyle/>
        <a:p>
          <a:endParaRPr lang="es-MX"/>
        </a:p>
      </dgm:t>
    </dgm:pt>
    <dgm:pt modelId="{D3637F63-6DD2-4781-B731-C56892161666}">
      <dgm:prSet phldrT="[Texto]" custT="1"/>
      <dgm:spPr/>
      <dgm:t>
        <a:bodyPr/>
        <a:lstStyle/>
        <a:p>
          <a:pPr rtl="0"/>
          <a:r>
            <a:rPr lang="es-MX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Modificación y bajas de</a:t>
          </a:r>
          <a:r>
            <a:rPr lang="es-MX" sz="1500" b="1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Grupos de Actividades Extraescolares</a:t>
          </a:r>
          <a:r>
            <a:rPr lang="es-MX" sz="1500" baseline="0" dirty="0"/>
            <a:t> </a:t>
          </a:r>
          <a:r>
            <a:rPr lang="es-MX" sz="1500" b="1" baseline="0" dirty="0"/>
            <a:t>mediante correo electrónico institucional de cada promotor.</a:t>
          </a:r>
        </a:p>
        <a:p>
          <a:pPr rtl="0"/>
          <a:r>
            <a:rPr lang="es-MX" sz="1500" b="1" u="sng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Febrero 21 y 22</a:t>
          </a:r>
          <a:endParaRPr lang="es-MX" sz="1500" b="1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E4805E-CE9E-484A-9819-AE8105C9FC45}" type="sibTrans" cxnId="{795FF055-E92C-4956-80B7-5FCFEEC48437}">
      <dgm:prSet/>
      <dgm:spPr/>
      <dgm:t>
        <a:bodyPr/>
        <a:lstStyle/>
        <a:p>
          <a:endParaRPr lang="es-MX"/>
        </a:p>
      </dgm:t>
    </dgm:pt>
    <dgm:pt modelId="{2997C8A7-9D0A-4404-B963-0235C334998B}" type="parTrans" cxnId="{795FF055-E92C-4956-80B7-5FCFEEC48437}">
      <dgm:prSet/>
      <dgm:spPr/>
      <dgm:t>
        <a:bodyPr/>
        <a:lstStyle/>
        <a:p>
          <a:endParaRPr lang="es-MX"/>
        </a:p>
      </dgm:t>
    </dgm:pt>
    <dgm:pt modelId="{05F736AF-F925-4EC3-AFFF-34DBA11CFCE8}">
      <dgm:prSet custT="1"/>
      <dgm:spPr/>
      <dgm:t>
        <a:bodyPr/>
        <a:lstStyle/>
        <a:p>
          <a:r>
            <a:rPr lang="es-MX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Inicio de Actividades Extraescolares</a:t>
          </a:r>
          <a:endParaRPr lang="es-MX" sz="1600" b="1" dirty="0"/>
        </a:p>
        <a:p>
          <a:pPr rtl="0"/>
          <a:r>
            <a:rPr lang="es-MX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Febrero 07</a:t>
          </a:r>
          <a:endParaRPr lang="es-MX" sz="1600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C25BA4-BC74-41DD-BBFB-560F72E3AE38}" type="parTrans" cxnId="{7583F5FD-124B-417F-857E-273E4C114E9D}">
      <dgm:prSet/>
      <dgm:spPr/>
      <dgm:t>
        <a:bodyPr/>
        <a:lstStyle/>
        <a:p>
          <a:endParaRPr lang="es-MX"/>
        </a:p>
      </dgm:t>
    </dgm:pt>
    <dgm:pt modelId="{EE5540FA-422A-4CD7-AE80-5EE49F353FA1}" type="sibTrans" cxnId="{7583F5FD-124B-417F-857E-273E4C114E9D}">
      <dgm:prSet/>
      <dgm:spPr/>
      <dgm:t>
        <a:bodyPr/>
        <a:lstStyle/>
        <a:p>
          <a:endParaRPr lang="es-MX"/>
        </a:p>
      </dgm:t>
    </dgm:pt>
    <dgm:pt modelId="{63443823-D96F-47A1-81DD-93F25C671D83}" type="pres">
      <dgm:prSet presAssocID="{C590240D-F40C-46DA-8C51-3E0C45DE3992}" presName="Name0" presStyleCnt="0">
        <dgm:presLayoutVars>
          <dgm:dir/>
          <dgm:resizeHandles val="exact"/>
        </dgm:presLayoutVars>
      </dgm:prSet>
      <dgm:spPr/>
    </dgm:pt>
    <dgm:pt modelId="{E972955A-9D62-4E6E-A4BD-EC3DA954AE02}" type="pres">
      <dgm:prSet presAssocID="{92665969-8E24-40F7-AE28-50ABB525F7D2}" presName="composite" presStyleCnt="0"/>
      <dgm:spPr/>
    </dgm:pt>
    <dgm:pt modelId="{173FC40D-80E3-4B5C-A8E4-5F504DB19A87}" type="pres">
      <dgm:prSet presAssocID="{92665969-8E24-40F7-AE28-50ABB525F7D2}" presName="imagSh" presStyleLbl="b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0C5FE1E5-85F5-43F0-BACF-54E94C5FC94C}" type="pres">
      <dgm:prSet presAssocID="{92665969-8E24-40F7-AE28-50ABB525F7D2}" presName="txNode" presStyleLbl="node1" presStyleIdx="0" presStyleCnt="4" custScaleY="122555">
        <dgm:presLayoutVars>
          <dgm:bulletEnabled val="1"/>
        </dgm:presLayoutVars>
      </dgm:prSet>
      <dgm:spPr/>
    </dgm:pt>
    <dgm:pt modelId="{A48466CA-81DA-4007-B638-C044FABA9383}" type="pres">
      <dgm:prSet presAssocID="{8F895E7C-F37D-4721-945E-55C12EA28A75}" presName="sibTrans" presStyleLbl="sibTrans2D1" presStyleIdx="0" presStyleCnt="3"/>
      <dgm:spPr/>
    </dgm:pt>
    <dgm:pt modelId="{C46EEFEB-A9B2-4B83-850F-144A91886FD1}" type="pres">
      <dgm:prSet presAssocID="{8F895E7C-F37D-4721-945E-55C12EA28A75}" presName="connTx" presStyleLbl="sibTrans2D1" presStyleIdx="0" presStyleCnt="3"/>
      <dgm:spPr/>
    </dgm:pt>
    <dgm:pt modelId="{045BF9F0-E5A2-48A4-8F99-4C2158B35447}" type="pres">
      <dgm:prSet presAssocID="{384B1BC1-7301-4279-8AB4-AFCD5E3E87C0}" presName="composite" presStyleCnt="0"/>
      <dgm:spPr/>
    </dgm:pt>
    <dgm:pt modelId="{E35657E4-56AE-4936-ACA1-74AF6270D1C1}" type="pres">
      <dgm:prSet presAssocID="{384B1BC1-7301-4279-8AB4-AFCD5E3E87C0}" presName="imagSh" presStyleLbl="b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9A4C397B-89D3-429C-989B-1623F70FDB16}" type="pres">
      <dgm:prSet presAssocID="{384B1BC1-7301-4279-8AB4-AFCD5E3E87C0}" presName="txNode" presStyleLbl="node1" presStyleIdx="1" presStyleCnt="4">
        <dgm:presLayoutVars>
          <dgm:bulletEnabled val="1"/>
        </dgm:presLayoutVars>
      </dgm:prSet>
      <dgm:spPr/>
    </dgm:pt>
    <dgm:pt modelId="{C30600CE-1394-4081-B597-6E4BB11DE622}" type="pres">
      <dgm:prSet presAssocID="{4B80B100-2153-453D-96B0-90AA801D0909}" presName="sibTrans" presStyleLbl="sibTrans2D1" presStyleIdx="1" presStyleCnt="3"/>
      <dgm:spPr/>
    </dgm:pt>
    <dgm:pt modelId="{10D067B9-9CA7-4355-A5C7-6F6351440BF0}" type="pres">
      <dgm:prSet presAssocID="{4B80B100-2153-453D-96B0-90AA801D0909}" presName="connTx" presStyleLbl="sibTrans2D1" presStyleIdx="1" presStyleCnt="3"/>
      <dgm:spPr/>
    </dgm:pt>
    <dgm:pt modelId="{096F6899-FE6C-4F3B-A6D9-10CE8BCC8009}" type="pres">
      <dgm:prSet presAssocID="{05F736AF-F925-4EC3-AFFF-34DBA11CFCE8}" presName="composite" presStyleCnt="0"/>
      <dgm:spPr/>
    </dgm:pt>
    <dgm:pt modelId="{A6883835-017B-48AB-88BC-67648F73B2E2}" type="pres">
      <dgm:prSet presAssocID="{05F736AF-F925-4EC3-AFFF-34DBA11CFCE8}" presName="imagSh" presStyleLbl="bgImgPlac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85DCC33B-B16D-4DBA-A8FE-B1678DFB3D31}" type="pres">
      <dgm:prSet presAssocID="{05F736AF-F925-4EC3-AFFF-34DBA11CFCE8}" presName="txNode" presStyleLbl="node1" presStyleIdx="2" presStyleCnt="4">
        <dgm:presLayoutVars>
          <dgm:bulletEnabled val="1"/>
        </dgm:presLayoutVars>
      </dgm:prSet>
      <dgm:spPr/>
    </dgm:pt>
    <dgm:pt modelId="{07A4CD8E-32BE-4212-A392-2989F6A2814A}" type="pres">
      <dgm:prSet presAssocID="{EE5540FA-422A-4CD7-AE80-5EE49F353FA1}" presName="sibTrans" presStyleLbl="sibTrans2D1" presStyleIdx="2" presStyleCnt="3"/>
      <dgm:spPr/>
    </dgm:pt>
    <dgm:pt modelId="{45746C00-18C9-414B-BEC7-3432EEF354C4}" type="pres">
      <dgm:prSet presAssocID="{EE5540FA-422A-4CD7-AE80-5EE49F353FA1}" presName="connTx" presStyleLbl="sibTrans2D1" presStyleIdx="2" presStyleCnt="3"/>
      <dgm:spPr/>
    </dgm:pt>
    <dgm:pt modelId="{8B72FBC9-18D5-4593-86FC-19B9CA0297D6}" type="pres">
      <dgm:prSet presAssocID="{D3637F63-6DD2-4781-B731-C56892161666}" presName="composite" presStyleCnt="0"/>
      <dgm:spPr/>
    </dgm:pt>
    <dgm:pt modelId="{0B3BD6A3-EBB4-4014-B6CA-D5954136D528}" type="pres">
      <dgm:prSet presAssocID="{D3637F63-6DD2-4781-B731-C56892161666}" presName="imagSh" presStyleLbl="bgImgPlace1" presStyleIdx="3" presStyleCnt="4" custLinFactNeighborX="-1413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64E45007-D11E-48F9-9D94-32E2C80F7898}" type="pres">
      <dgm:prSet presAssocID="{D3637F63-6DD2-4781-B731-C56892161666}" presName="txNode" presStyleLbl="node1" presStyleIdx="3" presStyleCnt="4" custLinFactNeighborX="-564">
        <dgm:presLayoutVars>
          <dgm:bulletEnabled val="1"/>
        </dgm:presLayoutVars>
      </dgm:prSet>
      <dgm:spPr/>
    </dgm:pt>
  </dgm:ptLst>
  <dgm:cxnLst>
    <dgm:cxn modelId="{B3FFE639-792F-47D6-9E7B-521EFF51D52D}" type="presOf" srcId="{EE5540FA-422A-4CD7-AE80-5EE49F353FA1}" destId="{45746C00-18C9-414B-BEC7-3432EEF354C4}" srcOrd="1" destOrd="0" presId="urn:microsoft.com/office/officeart/2005/8/layout/hProcess10"/>
    <dgm:cxn modelId="{E5F3043D-678A-4F56-B3F2-F0AE66B56398}" type="presOf" srcId="{EE5540FA-422A-4CD7-AE80-5EE49F353FA1}" destId="{07A4CD8E-32BE-4212-A392-2989F6A2814A}" srcOrd="0" destOrd="0" presId="urn:microsoft.com/office/officeart/2005/8/layout/hProcess10"/>
    <dgm:cxn modelId="{94EEE969-38A7-47F2-91CF-F9B942E011F2}" type="presOf" srcId="{D3637F63-6DD2-4781-B731-C56892161666}" destId="{64E45007-D11E-48F9-9D94-32E2C80F7898}" srcOrd="0" destOrd="0" presId="urn:microsoft.com/office/officeart/2005/8/layout/hProcess10"/>
    <dgm:cxn modelId="{BA1EA151-5A12-43BA-8687-B2A107390455}" type="presOf" srcId="{8F895E7C-F37D-4721-945E-55C12EA28A75}" destId="{C46EEFEB-A9B2-4B83-850F-144A91886FD1}" srcOrd="1" destOrd="0" presId="urn:microsoft.com/office/officeart/2005/8/layout/hProcess10"/>
    <dgm:cxn modelId="{795FF055-E92C-4956-80B7-5FCFEEC48437}" srcId="{C590240D-F40C-46DA-8C51-3E0C45DE3992}" destId="{D3637F63-6DD2-4781-B731-C56892161666}" srcOrd="3" destOrd="0" parTransId="{2997C8A7-9D0A-4404-B963-0235C334998B}" sibTransId="{05E4805E-CE9E-484A-9819-AE8105C9FC45}"/>
    <dgm:cxn modelId="{634DB186-28FF-4478-995E-EE4C0E65EF2C}" type="presOf" srcId="{384B1BC1-7301-4279-8AB4-AFCD5E3E87C0}" destId="{9A4C397B-89D3-429C-989B-1623F70FDB16}" srcOrd="0" destOrd="0" presId="urn:microsoft.com/office/officeart/2005/8/layout/hProcess10"/>
    <dgm:cxn modelId="{88FE3291-6EDF-4035-8A5F-B54B5827A1E0}" type="presOf" srcId="{4B80B100-2153-453D-96B0-90AA801D0909}" destId="{C30600CE-1394-4081-B597-6E4BB11DE622}" srcOrd="0" destOrd="0" presId="urn:microsoft.com/office/officeart/2005/8/layout/hProcess10"/>
    <dgm:cxn modelId="{D285F6A3-E66F-4952-A28E-4E91B142155F}" type="presOf" srcId="{C590240D-F40C-46DA-8C51-3E0C45DE3992}" destId="{63443823-D96F-47A1-81DD-93F25C671D83}" srcOrd="0" destOrd="0" presId="urn:microsoft.com/office/officeart/2005/8/layout/hProcess10"/>
    <dgm:cxn modelId="{ACBEA5AA-D14F-463B-9896-6284FFE8D41C}" srcId="{C590240D-F40C-46DA-8C51-3E0C45DE3992}" destId="{384B1BC1-7301-4279-8AB4-AFCD5E3E87C0}" srcOrd="1" destOrd="0" parTransId="{740E7750-9C29-4E67-AD88-5A336210E6AC}" sibTransId="{4B80B100-2153-453D-96B0-90AA801D0909}"/>
    <dgm:cxn modelId="{DD2A22B6-C4A5-4B06-862B-E084A598AA0F}" type="presOf" srcId="{05F736AF-F925-4EC3-AFFF-34DBA11CFCE8}" destId="{85DCC33B-B16D-4DBA-A8FE-B1678DFB3D31}" srcOrd="0" destOrd="0" presId="urn:microsoft.com/office/officeart/2005/8/layout/hProcess10"/>
    <dgm:cxn modelId="{5FE118B8-23EE-4C44-99BB-66CCC42B7F6C}" type="presOf" srcId="{4B80B100-2153-453D-96B0-90AA801D0909}" destId="{10D067B9-9CA7-4355-A5C7-6F6351440BF0}" srcOrd="1" destOrd="0" presId="urn:microsoft.com/office/officeart/2005/8/layout/hProcess10"/>
    <dgm:cxn modelId="{FA6A03CD-2A28-4849-9407-AA490EB7B9EB}" type="presOf" srcId="{92665969-8E24-40F7-AE28-50ABB525F7D2}" destId="{0C5FE1E5-85F5-43F0-BACF-54E94C5FC94C}" srcOrd="0" destOrd="0" presId="urn:microsoft.com/office/officeart/2005/8/layout/hProcess10"/>
    <dgm:cxn modelId="{EC437CE6-7D01-4CFE-88D7-5403C838B5FC}" srcId="{C590240D-F40C-46DA-8C51-3E0C45DE3992}" destId="{92665969-8E24-40F7-AE28-50ABB525F7D2}" srcOrd="0" destOrd="0" parTransId="{067C8F50-FC6E-4BFC-9E42-47E1ECE69FEB}" sibTransId="{8F895E7C-F37D-4721-945E-55C12EA28A75}"/>
    <dgm:cxn modelId="{7583F5FD-124B-417F-857E-273E4C114E9D}" srcId="{C590240D-F40C-46DA-8C51-3E0C45DE3992}" destId="{05F736AF-F925-4EC3-AFFF-34DBA11CFCE8}" srcOrd="2" destOrd="0" parTransId="{8EC25BA4-BC74-41DD-BBFB-560F72E3AE38}" sibTransId="{EE5540FA-422A-4CD7-AE80-5EE49F353FA1}"/>
    <dgm:cxn modelId="{AE50DBFE-F97F-46D6-8126-3BA2F56E369E}" type="presOf" srcId="{8F895E7C-F37D-4721-945E-55C12EA28A75}" destId="{A48466CA-81DA-4007-B638-C044FABA9383}" srcOrd="0" destOrd="0" presId="urn:microsoft.com/office/officeart/2005/8/layout/hProcess10"/>
    <dgm:cxn modelId="{C34F1F31-F56D-4022-84D6-BA29A367B68E}" type="presParOf" srcId="{63443823-D96F-47A1-81DD-93F25C671D83}" destId="{E972955A-9D62-4E6E-A4BD-EC3DA954AE02}" srcOrd="0" destOrd="0" presId="urn:microsoft.com/office/officeart/2005/8/layout/hProcess10"/>
    <dgm:cxn modelId="{E0D746DF-1730-4792-9423-935A020FC624}" type="presParOf" srcId="{E972955A-9D62-4E6E-A4BD-EC3DA954AE02}" destId="{173FC40D-80E3-4B5C-A8E4-5F504DB19A87}" srcOrd="0" destOrd="0" presId="urn:microsoft.com/office/officeart/2005/8/layout/hProcess10"/>
    <dgm:cxn modelId="{77C42710-A305-46D9-9BA8-77EB3378D087}" type="presParOf" srcId="{E972955A-9D62-4E6E-A4BD-EC3DA954AE02}" destId="{0C5FE1E5-85F5-43F0-BACF-54E94C5FC94C}" srcOrd="1" destOrd="0" presId="urn:microsoft.com/office/officeart/2005/8/layout/hProcess10"/>
    <dgm:cxn modelId="{8DE2C354-2AC1-45F7-89A7-A823EE957ADD}" type="presParOf" srcId="{63443823-D96F-47A1-81DD-93F25C671D83}" destId="{A48466CA-81DA-4007-B638-C044FABA9383}" srcOrd="1" destOrd="0" presId="urn:microsoft.com/office/officeart/2005/8/layout/hProcess10"/>
    <dgm:cxn modelId="{A7B62473-17A5-43D1-BA65-23198A2278DB}" type="presParOf" srcId="{A48466CA-81DA-4007-B638-C044FABA9383}" destId="{C46EEFEB-A9B2-4B83-850F-144A91886FD1}" srcOrd="0" destOrd="0" presId="urn:microsoft.com/office/officeart/2005/8/layout/hProcess10"/>
    <dgm:cxn modelId="{4BE1B814-05DE-4919-BED3-EAB15CBE46FD}" type="presParOf" srcId="{63443823-D96F-47A1-81DD-93F25C671D83}" destId="{045BF9F0-E5A2-48A4-8F99-4C2158B35447}" srcOrd="2" destOrd="0" presId="urn:microsoft.com/office/officeart/2005/8/layout/hProcess10"/>
    <dgm:cxn modelId="{C35E02E7-FA00-49CD-8B25-73E95BF034B4}" type="presParOf" srcId="{045BF9F0-E5A2-48A4-8F99-4C2158B35447}" destId="{E35657E4-56AE-4936-ACA1-74AF6270D1C1}" srcOrd="0" destOrd="0" presId="urn:microsoft.com/office/officeart/2005/8/layout/hProcess10"/>
    <dgm:cxn modelId="{969F9F04-CADF-4599-84A5-15EE44693F92}" type="presParOf" srcId="{045BF9F0-E5A2-48A4-8F99-4C2158B35447}" destId="{9A4C397B-89D3-429C-989B-1623F70FDB16}" srcOrd="1" destOrd="0" presId="urn:microsoft.com/office/officeart/2005/8/layout/hProcess10"/>
    <dgm:cxn modelId="{7423111E-C915-4A87-A15B-0CDD678080C2}" type="presParOf" srcId="{63443823-D96F-47A1-81DD-93F25C671D83}" destId="{C30600CE-1394-4081-B597-6E4BB11DE622}" srcOrd="3" destOrd="0" presId="urn:microsoft.com/office/officeart/2005/8/layout/hProcess10"/>
    <dgm:cxn modelId="{494E2589-9729-4D32-94EF-A0530AB5F4F9}" type="presParOf" srcId="{C30600CE-1394-4081-B597-6E4BB11DE622}" destId="{10D067B9-9CA7-4355-A5C7-6F6351440BF0}" srcOrd="0" destOrd="0" presId="urn:microsoft.com/office/officeart/2005/8/layout/hProcess10"/>
    <dgm:cxn modelId="{1BD582BF-5E6B-401D-B9E1-1AC981FE6C1A}" type="presParOf" srcId="{63443823-D96F-47A1-81DD-93F25C671D83}" destId="{096F6899-FE6C-4F3B-A6D9-10CE8BCC8009}" srcOrd="4" destOrd="0" presId="urn:microsoft.com/office/officeart/2005/8/layout/hProcess10"/>
    <dgm:cxn modelId="{C88ADDB4-A7E6-4E2E-ADD7-C4B72580BF8D}" type="presParOf" srcId="{096F6899-FE6C-4F3B-A6D9-10CE8BCC8009}" destId="{A6883835-017B-48AB-88BC-67648F73B2E2}" srcOrd="0" destOrd="0" presId="urn:microsoft.com/office/officeart/2005/8/layout/hProcess10"/>
    <dgm:cxn modelId="{EADD3454-4C32-40C2-9652-542498A21A6F}" type="presParOf" srcId="{096F6899-FE6C-4F3B-A6D9-10CE8BCC8009}" destId="{85DCC33B-B16D-4DBA-A8FE-B1678DFB3D31}" srcOrd="1" destOrd="0" presId="urn:microsoft.com/office/officeart/2005/8/layout/hProcess10"/>
    <dgm:cxn modelId="{B3077224-C10D-4712-833F-73DD9BCE3ED0}" type="presParOf" srcId="{63443823-D96F-47A1-81DD-93F25C671D83}" destId="{07A4CD8E-32BE-4212-A392-2989F6A2814A}" srcOrd="5" destOrd="0" presId="urn:microsoft.com/office/officeart/2005/8/layout/hProcess10"/>
    <dgm:cxn modelId="{0BBA61E4-348F-4160-BE7D-983595FC687A}" type="presParOf" srcId="{07A4CD8E-32BE-4212-A392-2989F6A2814A}" destId="{45746C00-18C9-414B-BEC7-3432EEF354C4}" srcOrd="0" destOrd="0" presId="urn:microsoft.com/office/officeart/2005/8/layout/hProcess10"/>
    <dgm:cxn modelId="{ADD4EA56-791B-42BC-9068-D9CA363037CD}" type="presParOf" srcId="{63443823-D96F-47A1-81DD-93F25C671D83}" destId="{8B72FBC9-18D5-4593-86FC-19B9CA0297D6}" srcOrd="6" destOrd="0" presId="urn:microsoft.com/office/officeart/2005/8/layout/hProcess10"/>
    <dgm:cxn modelId="{6003AB23-A51D-482D-8211-A3F66BCF93FA}" type="presParOf" srcId="{8B72FBC9-18D5-4593-86FC-19B9CA0297D6}" destId="{0B3BD6A3-EBB4-4014-B6CA-D5954136D528}" srcOrd="0" destOrd="0" presId="urn:microsoft.com/office/officeart/2005/8/layout/hProcess10"/>
    <dgm:cxn modelId="{8EBB03E6-11E6-45C5-BEA6-8977F78D778E}" type="presParOf" srcId="{8B72FBC9-18D5-4593-86FC-19B9CA0297D6}" destId="{64E45007-D11E-48F9-9D94-32E2C80F7898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DA007B-B3FC-4A08-B97C-AA72CBE0E770}" type="doc">
      <dgm:prSet loTypeId="urn:microsoft.com/office/officeart/2005/8/layout/hProcess9" loCatId="process" qsTypeId="urn:microsoft.com/office/officeart/2005/8/quickstyle/simple1" qsCatId="simple" csTypeId="urn:microsoft.com/office/officeart/2005/8/colors/accent2_3" csCatId="accent2" phldr="1"/>
      <dgm:spPr/>
    </dgm:pt>
    <dgm:pt modelId="{A2521136-5F1F-4540-B1B0-C39946D7FE5C}">
      <dgm:prSet phldrT="[Texto]" custT="1"/>
      <dgm:spPr/>
      <dgm:t>
        <a:bodyPr/>
        <a:lstStyle/>
        <a:p>
          <a:pPr algn="ctr"/>
          <a:r>
            <a: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Haber concluido dos periodos de  extraescolares</a:t>
          </a:r>
        </a:p>
      </dgm:t>
    </dgm:pt>
    <dgm:pt modelId="{22C5F65A-17F5-4555-BEED-F4FD7EFF32CD}" type="parTrans" cxnId="{50DAE6D5-2032-478E-84CC-DFFF3F2167C2}">
      <dgm:prSet/>
      <dgm:spPr/>
      <dgm:t>
        <a:bodyPr/>
        <a:lstStyle/>
        <a:p>
          <a:endParaRPr lang="es-MX"/>
        </a:p>
      </dgm:t>
    </dgm:pt>
    <dgm:pt modelId="{E859D9A8-F0EB-4311-AEED-081358271842}" type="sibTrans" cxnId="{50DAE6D5-2032-478E-84CC-DFFF3F2167C2}">
      <dgm:prSet/>
      <dgm:spPr/>
      <dgm:t>
        <a:bodyPr/>
        <a:lstStyle/>
        <a:p>
          <a:endParaRPr lang="es-MX"/>
        </a:p>
      </dgm:t>
    </dgm:pt>
    <dgm:pt modelId="{E46DBB08-6E53-4B73-B8C2-C14C5C6C6C28}">
      <dgm:prSet phldrT="[Texto]" custT="1"/>
      <dgm:spPr/>
      <dgm:t>
        <a:bodyPr/>
        <a:lstStyle/>
        <a:p>
          <a:r>
            <a:rPr lang="es-MX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Requisitos para elaboración: Nombre completo, numero de control, carrera, periodos de las dos actividades (Incluir grupo) y nombre de los promotores</a:t>
          </a:r>
          <a:r>
            <a:rPr lang="es-MX" sz="1300" dirty="0"/>
            <a:t>. </a:t>
          </a:r>
        </a:p>
      </dgm:t>
    </dgm:pt>
    <dgm:pt modelId="{DFA07177-530B-49DA-B624-ECB52AC1D841}" type="parTrans" cxnId="{B2EF6AB6-3F2F-4AC7-871E-ECCDEDE4B5F5}">
      <dgm:prSet/>
      <dgm:spPr/>
      <dgm:t>
        <a:bodyPr/>
        <a:lstStyle/>
        <a:p>
          <a:endParaRPr lang="es-MX"/>
        </a:p>
      </dgm:t>
    </dgm:pt>
    <dgm:pt modelId="{E1631366-BF1A-4E99-A617-23CC59B7B373}" type="sibTrans" cxnId="{B2EF6AB6-3F2F-4AC7-871E-ECCDEDE4B5F5}">
      <dgm:prSet/>
      <dgm:spPr/>
      <dgm:t>
        <a:bodyPr/>
        <a:lstStyle/>
        <a:p>
          <a:endParaRPr lang="es-MX"/>
        </a:p>
      </dgm:t>
    </dgm:pt>
    <dgm:pt modelId="{D3F78A9D-43D1-41F4-B81C-A428241FFE2E}">
      <dgm:prSet phldrT="[Texto]" custT="1"/>
      <dgm:spPr/>
      <dgm:t>
        <a:bodyPr/>
        <a:lstStyle/>
        <a:p>
          <a:r>
            <a:rPr lang="es-MX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Mandar a los correos Institucionales según sea la culminación:</a:t>
          </a:r>
        </a:p>
        <a:p>
          <a:r>
            <a:rPr lang="es-MX" sz="1800" b="1" dirty="0">
              <a:effectLst/>
              <a:hlinkClick xmlns:r="http://schemas.openxmlformats.org/officeDocument/2006/relationships" r:id="rId1"/>
            </a:rPr>
            <a:t>coord_cultural@tehuacan.tecnm.mx</a:t>
          </a:r>
          <a:endParaRPr lang="es-MX" sz="1800" b="1" dirty="0">
            <a:effectLst/>
          </a:endParaRPr>
        </a:p>
        <a:p>
          <a:r>
            <a:rPr lang="es-MX" sz="1800" b="1" dirty="0">
              <a:effectLst/>
              <a:hlinkClick xmlns:r="http://schemas.openxmlformats.org/officeDocument/2006/relationships" r:id="rId1"/>
            </a:rPr>
            <a:t>coord_deportiva@tehuacan.tecnm.mx</a:t>
          </a:r>
          <a:endParaRPr lang="es-MX" sz="1800" b="1" dirty="0">
            <a:effectLst/>
          </a:endParaRPr>
        </a:p>
        <a:p>
          <a:endParaRPr lang="es-MX" sz="1300" dirty="0"/>
        </a:p>
      </dgm:t>
    </dgm:pt>
    <dgm:pt modelId="{8C1BFE81-D9F1-46E3-87FA-17ACBC57C0E1}" type="parTrans" cxnId="{62617BD8-674D-4B0C-B2F4-6B767ADAC6F6}">
      <dgm:prSet/>
      <dgm:spPr/>
      <dgm:t>
        <a:bodyPr/>
        <a:lstStyle/>
        <a:p>
          <a:endParaRPr lang="es-MX"/>
        </a:p>
      </dgm:t>
    </dgm:pt>
    <dgm:pt modelId="{A245218E-BDBA-41E4-BD84-2FECE0FE86FA}" type="sibTrans" cxnId="{62617BD8-674D-4B0C-B2F4-6B767ADAC6F6}">
      <dgm:prSet/>
      <dgm:spPr/>
      <dgm:t>
        <a:bodyPr/>
        <a:lstStyle/>
        <a:p>
          <a:endParaRPr lang="es-MX"/>
        </a:p>
      </dgm:t>
    </dgm:pt>
    <dgm:pt modelId="{C37FA30E-8D0B-49C8-9DAB-F292A19DC9F5}" type="pres">
      <dgm:prSet presAssocID="{95DA007B-B3FC-4A08-B97C-AA72CBE0E770}" presName="CompostProcess" presStyleCnt="0">
        <dgm:presLayoutVars>
          <dgm:dir/>
          <dgm:resizeHandles val="exact"/>
        </dgm:presLayoutVars>
      </dgm:prSet>
      <dgm:spPr/>
    </dgm:pt>
    <dgm:pt modelId="{2DA0320F-4C45-4EFF-936E-FCA7CDE899DC}" type="pres">
      <dgm:prSet presAssocID="{95DA007B-B3FC-4A08-B97C-AA72CBE0E770}" presName="arrow" presStyleLbl="bgShp" presStyleIdx="0" presStyleCnt="1"/>
      <dgm:spPr/>
    </dgm:pt>
    <dgm:pt modelId="{49EF26FA-76B4-4D19-920F-BFF7E1B3F902}" type="pres">
      <dgm:prSet presAssocID="{95DA007B-B3FC-4A08-B97C-AA72CBE0E770}" presName="linearProcess" presStyleCnt="0"/>
      <dgm:spPr/>
    </dgm:pt>
    <dgm:pt modelId="{F65EFEC5-3658-478E-AAF4-4FB62FF0CC4F}" type="pres">
      <dgm:prSet presAssocID="{A2521136-5F1F-4540-B1B0-C39946D7FE5C}" presName="textNode" presStyleLbl="node1" presStyleIdx="0" presStyleCnt="3" custScaleX="66978">
        <dgm:presLayoutVars>
          <dgm:bulletEnabled val="1"/>
        </dgm:presLayoutVars>
      </dgm:prSet>
      <dgm:spPr/>
    </dgm:pt>
    <dgm:pt modelId="{93E19B39-F1DE-45FE-8CA6-6FEF11AA2550}" type="pres">
      <dgm:prSet presAssocID="{E859D9A8-F0EB-4311-AEED-081358271842}" presName="sibTrans" presStyleCnt="0"/>
      <dgm:spPr/>
    </dgm:pt>
    <dgm:pt modelId="{9C2747B1-8FFF-44A8-9BB0-C3C2ADD7B143}" type="pres">
      <dgm:prSet presAssocID="{E46DBB08-6E53-4B73-B8C2-C14C5C6C6C28}" presName="textNode" presStyleLbl="node1" presStyleIdx="1" presStyleCnt="3">
        <dgm:presLayoutVars>
          <dgm:bulletEnabled val="1"/>
        </dgm:presLayoutVars>
      </dgm:prSet>
      <dgm:spPr/>
    </dgm:pt>
    <dgm:pt modelId="{5F94C4A9-8A40-4647-A30F-15E9B5FD28B8}" type="pres">
      <dgm:prSet presAssocID="{E1631366-BF1A-4E99-A617-23CC59B7B373}" presName="sibTrans" presStyleCnt="0"/>
      <dgm:spPr/>
    </dgm:pt>
    <dgm:pt modelId="{B42FC333-BA25-44D6-830D-C5152CC8E63F}" type="pres">
      <dgm:prSet presAssocID="{D3F78A9D-43D1-41F4-B81C-A428241FFE2E}" presName="textNode" presStyleLbl="node1" presStyleIdx="2" presStyleCnt="3" custScaleX="111401">
        <dgm:presLayoutVars>
          <dgm:bulletEnabled val="1"/>
        </dgm:presLayoutVars>
      </dgm:prSet>
      <dgm:spPr/>
    </dgm:pt>
  </dgm:ptLst>
  <dgm:cxnLst>
    <dgm:cxn modelId="{B7DF011D-1F54-4F31-ABAF-3E584C1B67A8}" type="presOf" srcId="{A2521136-5F1F-4540-B1B0-C39946D7FE5C}" destId="{F65EFEC5-3658-478E-AAF4-4FB62FF0CC4F}" srcOrd="0" destOrd="0" presId="urn:microsoft.com/office/officeart/2005/8/layout/hProcess9"/>
    <dgm:cxn modelId="{62267125-73E4-4561-ADE2-00B30A9C5BF3}" type="presOf" srcId="{95DA007B-B3FC-4A08-B97C-AA72CBE0E770}" destId="{C37FA30E-8D0B-49C8-9DAB-F292A19DC9F5}" srcOrd="0" destOrd="0" presId="urn:microsoft.com/office/officeart/2005/8/layout/hProcess9"/>
    <dgm:cxn modelId="{B2EF6AB6-3F2F-4AC7-871E-ECCDEDE4B5F5}" srcId="{95DA007B-B3FC-4A08-B97C-AA72CBE0E770}" destId="{E46DBB08-6E53-4B73-B8C2-C14C5C6C6C28}" srcOrd="1" destOrd="0" parTransId="{DFA07177-530B-49DA-B624-ECB52AC1D841}" sibTransId="{E1631366-BF1A-4E99-A617-23CC59B7B373}"/>
    <dgm:cxn modelId="{BDE3E6C6-D5F6-47BC-8CEA-9D9349258A19}" type="presOf" srcId="{D3F78A9D-43D1-41F4-B81C-A428241FFE2E}" destId="{B42FC333-BA25-44D6-830D-C5152CC8E63F}" srcOrd="0" destOrd="0" presId="urn:microsoft.com/office/officeart/2005/8/layout/hProcess9"/>
    <dgm:cxn modelId="{50DAE6D5-2032-478E-84CC-DFFF3F2167C2}" srcId="{95DA007B-B3FC-4A08-B97C-AA72CBE0E770}" destId="{A2521136-5F1F-4540-B1B0-C39946D7FE5C}" srcOrd="0" destOrd="0" parTransId="{22C5F65A-17F5-4555-BEED-F4FD7EFF32CD}" sibTransId="{E859D9A8-F0EB-4311-AEED-081358271842}"/>
    <dgm:cxn modelId="{62617BD8-674D-4B0C-B2F4-6B767ADAC6F6}" srcId="{95DA007B-B3FC-4A08-B97C-AA72CBE0E770}" destId="{D3F78A9D-43D1-41F4-B81C-A428241FFE2E}" srcOrd="2" destOrd="0" parTransId="{8C1BFE81-D9F1-46E3-87FA-17ACBC57C0E1}" sibTransId="{A245218E-BDBA-41E4-BD84-2FECE0FE86FA}"/>
    <dgm:cxn modelId="{EFFCE0F9-248F-402E-BF83-ACEA3B9B4F56}" type="presOf" srcId="{E46DBB08-6E53-4B73-B8C2-C14C5C6C6C28}" destId="{9C2747B1-8FFF-44A8-9BB0-C3C2ADD7B143}" srcOrd="0" destOrd="0" presId="urn:microsoft.com/office/officeart/2005/8/layout/hProcess9"/>
    <dgm:cxn modelId="{1BE1E35E-BEA0-44AB-B747-38E889BAFC30}" type="presParOf" srcId="{C37FA30E-8D0B-49C8-9DAB-F292A19DC9F5}" destId="{2DA0320F-4C45-4EFF-936E-FCA7CDE899DC}" srcOrd="0" destOrd="0" presId="urn:microsoft.com/office/officeart/2005/8/layout/hProcess9"/>
    <dgm:cxn modelId="{3B68C6B3-68F5-4A91-84FC-A3767ADAE6FC}" type="presParOf" srcId="{C37FA30E-8D0B-49C8-9DAB-F292A19DC9F5}" destId="{49EF26FA-76B4-4D19-920F-BFF7E1B3F902}" srcOrd="1" destOrd="0" presId="urn:microsoft.com/office/officeart/2005/8/layout/hProcess9"/>
    <dgm:cxn modelId="{DE4F5168-B11B-412C-A200-AE2D791D7517}" type="presParOf" srcId="{49EF26FA-76B4-4D19-920F-BFF7E1B3F902}" destId="{F65EFEC5-3658-478E-AAF4-4FB62FF0CC4F}" srcOrd="0" destOrd="0" presId="urn:microsoft.com/office/officeart/2005/8/layout/hProcess9"/>
    <dgm:cxn modelId="{428377A7-FADF-47BE-BCA0-AA70E02A5901}" type="presParOf" srcId="{49EF26FA-76B4-4D19-920F-BFF7E1B3F902}" destId="{93E19B39-F1DE-45FE-8CA6-6FEF11AA2550}" srcOrd="1" destOrd="0" presId="urn:microsoft.com/office/officeart/2005/8/layout/hProcess9"/>
    <dgm:cxn modelId="{36ABDEEA-1CFD-4720-BF4E-E1AA13E1FD87}" type="presParOf" srcId="{49EF26FA-76B4-4D19-920F-BFF7E1B3F902}" destId="{9C2747B1-8FFF-44A8-9BB0-C3C2ADD7B143}" srcOrd="2" destOrd="0" presId="urn:microsoft.com/office/officeart/2005/8/layout/hProcess9"/>
    <dgm:cxn modelId="{48634D49-26DF-4D60-9491-6BB6643ED535}" type="presParOf" srcId="{49EF26FA-76B4-4D19-920F-BFF7E1B3F902}" destId="{5F94C4A9-8A40-4647-A30F-15E9B5FD28B8}" srcOrd="3" destOrd="0" presId="urn:microsoft.com/office/officeart/2005/8/layout/hProcess9"/>
    <dgm:cxn modelId="{A4BE0050-55E5-499A-BE3A-2D83D7244BDE}" type="presParOf" srcId="{49EF26FA-76B4-4D19-920F-BFF7E1B3F902}" destId="{B42FC333-BA25-44D6-830D-C5152CC8E63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64F164-597F-4AE5-A09F-F1FE8D70FF76}" type="doc">
      <dgm:prSet loTypeId="urn:microsoft.com/office/officeart/2005/8/layout/chevron2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971DD645-DED2-47C8-9E35-92EAA782E4CF}">
      <dgm:prSet phldrT="[Texto]"/>
      <dgm:spPr/>
      <dgm:t>
        <a:bodyPr/>
        <a:lstStyle/>
        <a:p>
          <a:r>
            <a:rPr lang="es-MX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Febrero</a:t>
          </a:r>
        </a:p>
      </dgm:t>
    </dgm:pt>
    <dgm:pt modelId="{9CD964A9-AA94-4000-9A99-F4FA65F8C758}" type="parTrans" cxnId="{C4BFB114-D085-423A-85D9-7A45327A453A}">
      <dgm:prSet/>
      <dgm:spPr/>
      <dgm:t>
        <a:bodyPr/>
        <a:lstStyle/>
        <a:p>
          <a:endParaRPr lang="es-MX"/>
        </a:p>
      </dgm:t>
    </dgm:pt>
    <dgm:pt modelId="{2CB88D48-5F1A-4BEE-B9FC-940966E7C1C0}" type="sibTrans" cxnId="{C4BFB114-D085-423A-85D9-7A45327A453A}">
      <dgm:prSet/>
      <dgm:spPr/>
      <dgm:t>
        <a:bodyPr/>
        <a:lstStyle/>
        <a:p>
          <a:endParaRPr lang="es-MX"/>
        </a:p>
      </dgm:t>
    </dgm:pt>
    <dgm:pt modelId="{3CE579BE-9BBF-4D1F-B795-43EB7A4E5F96}">
      <dgm:prSet phldrT="[Texto]"/>
      <dgm:spPr/>
      <dgm:t>
        <a:bodyPr/>
        <a:lstStyle/>
        <a:p>
          <a:r>
            <a:rPr lang="es-MX" b="1" baseline="0" dirty="0"/>
            <a:t>Recepción de datos al correo electrónico institucional, del 13 al 17.</a:t>
          </a:r>
          <a:endParaRPr lang="es-MX" dirty="0"/>
        </a:p>
      </dgm:t>
    </dgm:pt>
    <dgm:pt modelId="{8185E0E7-15AC-458A-A1FF-3D6048F30C4E}" type="parTrans" cxnId="{295B3262-3407-446E-9A66-41EFB92CD1E4}">
      <dgm:prSet/>
      <dgm:spPr/>
      <dgm:t>
        <a:bodyPr/>
        <a:lstStyle/>
        <a:p>
          <a:endParaRPr lang="es-MX"/>
        </a:p>
      </dgm:t>
    </dgm:pt>
    <dgm:pt modelId="{25AFEB4C-6F9A-484B-ACB6-08E31617D92F}" type="sibTrans" cxnId="{295B3262-3407-446E-9A66-41EFB92CD1E4}">
      <dgm:prSet/>
      <dgm:spPr/>
      <dgm:t>
        <a:bodyPr/>
        <a:lstStyle/>
        <a:p>
          <a:endParaRPr lang="es-MX"/>
        </a:p>
      </dgm:t>
    </dgm:pt>
    <dgm:pt modelId="{134347DE-F3C0-453C-A5B1-266F2F883332}">
      <dgm:prSet phldrT="[Texto]"/>
      <dgm:spPr/>
      <dgm:t>
        <a:bodyPr/>
        <a:lstStyle/>
        <a:p>
          <a:r>
            <a:rPr lang="es-MX" b="1" dirty="0"/>
            <a:t>Entrega de constancias solicitadas en la oficina del departamento, del 20 al 24</a:t>
          </a:r>
          <a:endParaRPr lang="es-MX" dirty="0"/>
        </a:p>
      </dgm:t>
    </dgm:pt>
    <dgm:pt modelId="{D77A7B5F-958E-4FA7-97D9-0D1B007939DE}" type="parTrans" cxnId="{5DA1A9BE-EDB9-4BE5-9339-B6B0C1E362DC}">
      <dgm:prSet/>
      <dgm:spPr/>
      <dgm:t>
        <a:bodyPr/>
        <a:lstStyle/>
        <a:p>
          <a:endParaRPr lang="es-MX"/>
        </a:p>
      </dgm:t>
    </dgm:pt>
    <dgm:pt modelId="{E13AC8D7-35F9-44F7-BA9B-2DB659BDC252}" type="sibTrans" cxnId="{5DA1A9BE-EDB9-4BE5-9339-B6B0C1E362DC}">
      <dgm:prSet/>
      <dgm:spPr/>
      <dgm:t>
        <a:bodyPr/>
        <a:lstStyle/>
        <a:p>
          <a:endParaRPr lang="es-MX"/>
        </a:p>
      </dgm:t>
    </dgm:pt>
    <dgm:pt modelId="{12E2FE8C-7FD8-484C-9EA3-15048B59BE65}">
      <dgm:prSet phldrT="[Texto]"/>
      <dgm:spPr/>
      <dgm:t>
        <a:bodyPr/>
        <a:lstStyle/>
        <a:p>
          <a:r>
            <a:rPr lang="es-MX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Marzo</a:t>
          </a:r>
        </a:p>
      </dgm:t>
    </dgm:pt>
    <dgm:pt modelId="{87BC9808-7CC1-472C-A2E8-21BEFF48B05B}" type="parTrans" cxnId="{3171E2DE-872D-42EF-A7E8-977479E9C798}">
      <dgm:prSet/>
      <dgm:spPr/>
      <dgm:t>
        <a:bodyPr/>
        <a:lstStyle/>
        <a:p>
          <a:endParaRPr lang="es-MX"/>
        </a:p>
      </dgm:t>
    </dgm:pt>
    <dgm:pt modelId="{60AC303C-3FB1-42DA-8A94-E607D96AB1C7}" type="sibTrans" cxnId="{3171E2DE-872D-42EF-A7E8-977479E9C798}">
      <dgm:prSet/>
      <dgm:spPr/>
      <dgm:t>
        <a:bodyPr/>
        <a:lstStyle/>
        <a:p>
          <a:endParaRPr lang="es-MX"/>
        </a:p>
      </dgm:t>
    </dgm:pt>
    <dgm:pt modelId="{7BE647B4-6F2F-4701-86F1-6A87257AAA11}">
      <dgm:prSet phldrT="[Texto]"/>
      <dgm:spPr/>
      <dgm:t>
        <a:bodyPr/>
        <a:lstStyle/>
        <a:p>
          <a:r>
            <a:rPr lang="es-MX" b="1" baseline="0" dirty="0"/>
            <a:t>Recepción de datos al correo electrónico institucional, del 21 al 24.</a:t>
          </a:r>
          <a:endParaRPr lang="es-MX" dirty="0"/>
        </a:p>
      </dgm:t>
    </dgm:pt>
    <dgm:pt modelId="{1EC01198-765C-4E13-8137-64A792320F48}" type="parTrans" cxnId="{3AC6646E-5A5D-4630-B058-64303F25D29F}">
      <dgm:prSet/>
      <dgm:spPr/>
      <dgm:t>
        <a:bodyPr/>
        <a:lstStyle/>
        <a:p>
          <a:endParaRPr lang="es-MX"/>
        </a:p>
      </dgm:t>
    </dgm:pt>
    <dgm:pt modelId="{1869803D-4AF5-4765-82A6-E3BB37632006}" type="sibTrans" cxnId="{3AC6646E-5A5D-4630-B058-64303F25D29F}">
      <dgm:prSet/>
      <dgm:spPr/>
      <dgm:t>
        <a:bodyPr/>
        <a:lstStyle/>
        <a:p>
          <a:endParaRPr lang="es-MX"/>
        </a:p>
      </dgm:t>
    </dgm:pt>
    <dgm:pt modelId="{06D2BC7A-C22F-4DD8-B0A8-16569D874E7F}">
      <dgm:prSet phldrT="[Texto]"/>
      <dgm:spPr/>
      <dgm:t>
        <a:bodyPr/>
        <a:lstStyle/>
        <a:p>
          <a:r>
            <a:rPr lang="es-MX" b="1" dirty="0"/>
            <a:t>Entrega de constancias solicitadas en la oficina del departamento, del 27 al 31.</a:t>
          </a:r>
          <a:endParaRPr lang="es-MX" dirty="0"/>
        </a:p>
      </dgm:t>
    </dgm:pt>
    <dgm:pt modelId="{815C2DE1-F55B-4184-B53D-E4A0C2870595}" type="parTrans" cxnId="{912CF114-5BF4-4380-9071-9538F2A2D769}">
      <dgm:prSet/>
      <dgm:spPr/>
      <dgm:t>
        <a:bodyPr/>
        <a:lstStyle/>
        <a:p>
          <a:endParaRPr lang="es-MX"/>
        </a:p>
      </dgm:t>
    </dgm:pt>
    <dgm:pt modelId="{834EC6F6-03F6-4202-8578-466391D8F40E}" type="sibTrans" cxnId="{912CF114-5BF4-4380-9071-9538F2A2D769}">
      <dgm:prSet/>
      <dgm:spPr/>
      <dgm:t>
        <a:bodyPr/>
        <a:lstStyle/>
        <a:p>
          <a:endParaRPr lang="es-MX"/>
        </a:p>
      </dgm:t>
    </dgm:pt>
    <dgm:pt modelId="{78096182-BF36-4CBF-A557-9F3F7ED503FA}">
      <dgm:prSet phldrT="[Texto]"/>
      <dgm:spPr/>
      <dgm:t>
        <a:bodyPr/>
        <a:lstStyle/>
        <a:p>
          <a:r>
            <a:rPr lang="es-MX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Junio</a:t>
          </a:r>
        </a:p>
      </dgm:t>
    </dgm:pt>
    <dgm:pt modelId="{BA23D766-7100-453B-964A-C25CAF10C3E0}" type="parTrans" cxnId="{099AD582-96CA-4FEF-8E68-8A83A412652C}">
      <dgm:prSet/>
      <dgm:spPr/>
      <dgm:t>
        <a:bodyPr/>
        <a:lstStyle/>
        <a:p>
          <a:endParaRPr lang="es-MX"/>
        </a:p>
      </dgm:t>
    </dgm:pt>
    <dgm:pt modelId="{7EB17EF2-2843-4508-908D-48A207C90616}" type="sibTrans" cxnId="{099AD582-96CA-4FEF-8E68-8A83A412652C}">
      <dgm:prSet/>
      <dgm:spPr/>
      <dgm:t>
        <a:bodyPr/>
        <a:lstStyle/>
        <a:p>
          <a:endParaRPr lang="es-MX"/>
        </a:p>
      </dgm:t>
    </dgm:pt>
    <dgm:pt modelId="{E4164662-BC56-44E0-8E2B-1594150535F3}">
      <dgm:prSet phldrT="[Texto]"/>
      <dgm:spPr/>
      <dgm:t>
        <a:bodyPr/>
        <a:lstStyle/>
        <a:p>
          <a:r>
            <a:rPr lang="es-MX" b="1" baseline="0" dirty="0"/>
            <a:t>Recepción de datos al correo electrónico institucional, del 19 al 23.</a:t>
          </a:r>
          <a:endParaRPr lang="es-MX" dirty="0"/>
        </a:p>
      </dgm:t>
    </dgm:pt>
    <dgm:pt modelId="{5CBA6EF5-74A3-4596-851D-BE7211BB7A24}" type="parTrans" cxnId="{D3AC701B-EEF1-4EA2-B730-6277E6388550}">
      <dgm:prSet/>
      <dgm:spPr/>
      <dgm:t>
        <a:bodyPr/>
        <a:lstStyle/>
        <a:p>
          <a:endParaRPr lang="es-MX"/>
        </a:p>
      </dgm:t>
    </dgm:pt>
    <dgm:pt modelId="{12F31A87-4E1C-4291-A940-5EFC173A2ADB}" type="sibTrans" cxnId="{D3AC701B-EEF1-4EA2-B730-6277E6388550}">
      <dgm:prSet/>
      <dgm:spPr/>
      <dgm:t>
        <a:bodyPr/>
        <a:lstStyle/>
        <a:p>
          <a:endParaRPr lang="es-MX"/>
        </a:p>
      </dgm:t>
    </dgm:pt>
    <dgm:pt modelId="{77E09555-63A3-47D3-8BD8-CEF3DA3232BA}">
      <dgm:prSet phldrT="[Texto]"/>
      <dgm:spPr/>
      <dgm:t>
        <a:bodyPr/>
        <a:lstStyle/>
        <a:p>
          <a:r>
            <a:rPr lang="es-MX" b="1" dirty="0"/>
            <a:t>Entrega de constancias solicitadas en la oficina del departamento, del 26 al 30.</a:t>
          </a:r>
          <a:endParaRPr lang="es-MX" dirty="0"/>
        </a:p>
      </dgm:t>
    </dgm:pt>
    <dgm:pt modelId="{B6CAD23B-CA58-4975-B95C-6D2265BDCC0C}" type="parTrans" cxnId="{7C5DDBAF-8A6B-4205-A78D-8B9DAAF8A886}">
      <dgm:prSet/>
      <dgm:spPr/>
      <dgm:t>
        <a:bodyPr/>
        <a:lstStyle/>
        <a:p>
          <a:endParaRPr lang="es-MX"/>
        </a:p>
      </dgm:t>
    </dgm:pt>
    <dgm:pt modelId="{AC98DB2B-9749-429B-AFE2-4A3D24EBF1CF}" type="sibTrans" cxnId="{7C5DDBAF-8A6B-4205-A78D-8B9DAAF8A886}">
      <dgm:prSet/>
      <dgm:spPr/>
      <dgm:t>
        <a:bodyPr/>
        <a:lstStyle/>
        <a:p>
          <a:endParaRPr lang="es-MX"/>
        </a:p>
      </dgm:t>
    </dgm:pt>
    <dgm:pt modelId="{5C5483C9-9A42-473B-97A4-303E5FB82A9A}">
      <dgm:prSet/>
      <dgm:spPr/>
      <dgm:t>
        <a:bodyPr/>
        <a:lstStyle/>
        <a:p>
          <a:r>
            <a:rPr lang="es-MX" b="1" u="sng" dirty="0">
              <a:solidFill>
                <a:schemeClr val="tx1"/>
              </a:solidFill>
            </a:rPr>
            <a:t>Mayo</a:t>
          </a:r>
        </a:p>
      </dgm:t>
    </dgm:pt>
    <dgm:pt modelId="{21214086-7DCC-4F71-8D26-5560AFDA7FCC}" type="parTrans" cxnId="{ACA39398-48A7-41E9-BE84-4E8A062EFCCA}">
      <dgm:prSet/>
      <dgm:spPr/>
      <dgm:t>
        <a:bodyPr/>
        <a:lstStyle/>
        <a:p>
          <a:endParaRPr lang="es-MX"/>
        </a:p>
      </dgm:t>
    </dgm:pt>
    <dgm:pt modelId="{42000C85-8276-4992-8276-50B7A392256E}" type="sibTrans" cxnId="{ACA39398-48A7-41E9-BE84-4E8A062EFCCA}">
      <dgm:prSet/>
      <dgm:spPr/>
      <dgm:t>
        <a:bodyPr/>
        <a:lstStyle/>
        <a:p>
          <a:endParaRPr lang="es-MX"/>
        </a:p>
      </dgm:t>
    </dgm:pt>
    <dgm:pt modelId="{6E798D0B-5BA5-43D7-BF9B-2D5F080168ED}">
      <dgm:prSet/>
      <dgm:spPr/>
      <dgm:t>
        <a:bodyPr/>
        <a:lstStyle/>
        <a:p>
          <a:r>
            <a: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Abril</a:t>
          </a:r>
        </a:p>
      </dgm:t>
    </dgm:pt>
    <dgm:pt modelId="{177F71BA-9946-419E-ABE6-06A650DFBFD8}" type="parTrans" cxnId="{B41B3281-BEE5-4A16-8FC6-DB506B17644A}">
      <dgm:prSet/>
      <dgm:spPr/>
      <dgm:t>
        <a:bodyPr/>
        <a:lstStyle/>
        <a:p>
          <a:endParaRPr lang="es-MX"/>
        </a:p>
      </dgm:t>
    </dgm:pt>
    <dgm:pt modelId="{A372FAFE-F6AF-4930-8AE5-E2F5A11CDB0C}" type="sibTrans" cxnId="{B41B3281-BEE5-4A16-8FC6-DB506B17644A}">
      <dgm:prSet/>
      <dgm:spPr/>
      <dgm:t>
        <a:bodyPr/>
        <a:lstStyle/>
        <a:p>
          <a:endParaRPr lang="es-MX"/>
        </a:p>
      </dgm:t>
    </dgm:pt>
    <dgm:pt modelId="{B636A32C-4497-4809-9F07-B9ABC5189623}">
      <dgm:prSet/>
      <dgm:spPr/>
      <dgm:t>
        <a:bodyPr/>
        <a:lstStyle/>
        <a:p>
          <a:r>
            <a:rPr lang="es-MX" b="1" baseline="0" dirty="0"/>
            <a:t>Recepción de datos al correo electrónico institucional, del 17 al 21.</a:t>
          </a:r>
          <a:endParaRPr lang="es-MX" dirty="0"/>
        </a:p>
      </dgm:t>
    </dgm:pt>
    <dgm:pt modelId="{847A97B6-270A-42EB-964E-4E18E3CCBFBE}" type="parTrans" cxnId="{DF3273B0-2869-49D1-8DC7-4E78F575E4AE}">
      <dgm:prSet/>
      <dgm:spPr/>
      <dgm:t>
        <a:bodyPr/>
        <a:lstStyle/>
        <a:p>
          <a:endParaRPr lang="es-MX"/>
        </a:p>
      </dgm:t>
    </dgm:pt>
    <dgm:pt modelId="{8EEF6B2B-B62F-40DA-AC9F-27B7EBE83C6C}" type="sibTrans" cxnId="{DF3273B0-2869-49D1-8DC7-4E78F575E4AE}">
      <dgm:prSet/>
      <dgm:spPr/>
      <dgm:t>
        <a:bodyPr/>
        <a:lstStyle/>
        <a:p>
          <a:endParaRPr lang="es-MX"/>
        </a:p>
      </dgm:t>
    </dgm:pt>
    <dgm:pt modelId="{1F062166-368D-4AAB-86EF-9F705D65D5FC}">
      <dgm:prSet/>
      <dgm:spPr/>
      <dgm:t>
        <a:bodyPr/>
        <a:lstStyle/>
        <a:p>
          <a:r>
            <a:rPr lang="es-MX" b="1" dirty="0"/>
            <a:t>Entrega de constancias solicitadas en la oficina del departamento, del 24 al 28.</a:t>
          </a:r>
          <a:endParaRPr lang="es-MX" dirty="0"/>
        </a:p>
      </dgm:t>
    </dgm:pt>
    <dgm:pt modelId="{F339AEBC-D5C0-41F1-B2B2-505F38A4E708}" type="parTrans" cxnId="{693CBA6F-A68F-401A-AC83-2E9C37D351C7}">
      <dgm:prSet/>
      <dgm:spPr/>
      <dgm:t>
        <a:bodyPr/>
        <a:lstStyle/>
        <a:p>
          <a:endParaRPr lang="es-MX"/>
        </a:p>
      </dgm:t>
    </dgm:pt>
    <dgm:pt modelId="{8054D82A-8143-4D47-9016-A01A1F3E0D81}" type="sibTrans" cxnId="{693CBA6F-A68F-401A-AC83-2E9C37D351C7}">
      <dgm:prSet/>
      <dgm:spPr/>
      <dgm:t>
        <a:bodyPr/>
        <a:lstStyle/>
        <a:p>
          <a:endParaRPr lang="es-MX"/>
        </a:p>
      </dgm:t>
    </dgm:pt>
    <dgm:pt modelId="{22619672-AEF4-4FCD-8ED9-51C0B1324FA1}">
      <dgm:prSet/>
      <dgm:spPr/>
      <dgm:t>
        <a:bodyPr/>
        <a:lstStyle/>
        <a:p>
          <a:r>
            <a:rPr lang="es-MX" b="1" baseline="0" dirty="0"/>
            <a:t>Recepción de datos al correo electrónico institucional, del 22 al 26.</a:t>
          </a:r>
          <a:endParaRPr lang="es-MX" dirty="0"/>
        </a:p>
      </dgm:t>
    </dgm:pt>
    <dgm:pt modelId="{3820F084-E536-4C11-A57A-CA33799F8071}" type="parTrans" cxnId="{2B043F70-67B4-499E-BB4F-2C8469B97A55}">
      <dgm:prSet/>
      <dgm:spPr/>
      <dgm:t>
        <a:bodyPr/>
        <a:lstStyle/>
        <a:p>
          <a:endParaRPr lang="es-MX"/>
        </a:p>
      </dgm:t>
    </dgm:pt>
    <dgm:pt modelId="{CC91A134-6331-48C9-A407-D5AB597C7D18}" type="sibTrans" cxnId="{2B043F70-67B4-499E-BB4F-2C8469B97A55}">
      <dgm:prSet/>
      <dgm:spPr/>
      <dgm:t>
        <a:bodyPr/>
        <a:lstStyle/>
        <a:p>
          <a:endParaRPr lang="es-MX"/>
        </a:p>
      </dgm:t>
    </dgm:pt>
    <dgm:pt modelId="{06F448D9-7B7E-4B58-BC92-BE2A09ABE822}">
      <dgm:prSet/>
      <dgm:spPr/>
      <dgm:t>
        <a:bodyPr/>
        <a:lstStyle/>
        <a:p>
          <a:r>
            <a:rPr lang="es-MX" b="1" dirty="0"/>
            <a:t>Entrega de constancias solicitadas en la oficina del departamento, del 29 al 31 de diciembre.</a:t>
          </a:r>
          <a:endParaRPr lang="es-MX" dirty="0"/>
        </a:p>
      </dgm:t>
    </dgm:pt>
    <dgm:pt modelId="{B1FC3458-6E0F-4799-B1BD-5E78CA89662B}" type="parTrans" cxnId="{B0601762-E4A9-41A7-9BAF-D5B2B7D8887A}">
      <dgm:prSet/>
      <dgm:spPr/>
      <dgm:t>
        <a:bodyPr/>
        <a:lstStyle/>
        <a:p>
          <a:endParaRPr lang="es-MX"/>
        </a:p>
      </dgm:t>
    </dgm:pt>
    <dgm:pt modelId="{242BB006-73BE-4410-8B4F-FC7D76C70DF6}" type="sibTrans" cxnId="{B0601762-E4A9-41A7-9BAF-D5B2B7D8887A}">
      <dgm:prSet/>
      <dgm:spPr/>
      <dgm:t>
        <a:bodyPr/>
        <a:lstStyle/>
        <a:p>
          <a:endParaRPr lang="es-MX"/>
        </a:p>
      </dgm:t>
    </dgm:pt>
    <dgm:pt modelId="{CD4C86FC-2260-4CF5-9C20-DD217A54CF05}" type="pres">
      <dgm:prSet presAssocID="{9764F164-597F-4AE5-A09F-F1FE8D70FF76}" presName="linearFlow" presStyleCnt="0">
        <dgm:presLayoutVars>
          <dgm:dir/>
          <dgm:animLvl val="lvl"/>
          <dgm:resizeHandles val="exact"/>
        </dgm:presLayoutVars>
      </dgm:prSet>
      <dgm:spPr/>
    </dgm:pt>
    <dgm:pt modelId="{470C6628-9437-409B-B178-6BD8DFA7E050}" type="pres">
      <dgm:prSet presAssocID="{971DD645-DED2-47C8-9E35-92EAA782E4CF}" presName="composite" presStyleCnt="0"/>
      <dgm:spPr/>
    </dgm:pt>
    <dgm:pt modelId="{E47420DC-4950-4773-BCF4-668D7608E43B}" type="pres">
      <dgm:prSet presAssocID="{971DD645-DED2-47C8-9E35-92EAA782E4CF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992887B4-52AB-4AE7-97FF-FEC4261C3DD8}" type="pres">
      <dgm:prSet presAssocID="{971DD645-DED2-47C8-9E35-92EAA782E4CF}" presName="descendantText" presStyleLbl="alignAcc1" presStyleIdx="0" presStyleCnt="5" custLinFactNeighborX="0">
        <dgm:presLayoutVars>
          <dgm:bulletEnabled val="1"/>
        </dgm:presLayoutVars>
      </dgm:prSet>
      <dgm:spPr/>
    </dgm:pt>
    <dgm:pt modelId="{387DDA77-F74D-4F6A-AF17-84D4431FD74A}" type="pres">
      <dgm:prSet presAssocID="{2CB88D48-5F1A-4BEE-B9FC-940966E7C1C0}" presName="sp" presStyleCnt="0"/>
      <dgm:spPr/>
    </dgm:pt>
    <dgm:pt modelId="{5F9C887F-9D16-4AD8-9EF7-7BBEFA2ED93C}" type="pres">
      <dgm:prSet presAssocID="{12E2FE8C-7FD8-484C-9EA3-15048B59BE65}" presName="composite" presStyleCnt="0"/>
      <dgm:spPr/>
    </dgm:pt>
    <dgm:pt modelId="{A320B5E2-7E02-4A84-94AF-7AAD1B864498}" type="pres">
      <dgm:prSet presAssocID="{12E2FE8C-7FD8-484C-9EA3-15048B59BE65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B60AC43A-2585-463A-9D20-200D7C2CC223}" type="pres">
      <dgm:prSet presAssocID="{12E2FE8C-7FD8-484C-9EA3-15048B59BE65}" presName="descendantText" presStyleLbl="alignAcc1" presStyleIdx="1" presStyleCnt="5">
        <dgm:presLayoutVars>
          <dgm:bulletEnabled val="1"/>
        </dgm:presLayoutVars>
      </dgm:prSet>
      <dgm:spPr/>
    </dgm:pt>
    <dgm:pt modelId="{88AD7F3D-9497-44ED-B8BE-267830B694D3}" type="pres">
      <dgm:prSet presAssocID="{60AC303C-3FB1-42DA-8A94-E607D96AB1C7}" presName="sp" presStyleCnt="0"/>
      <dgm:spPr/>
    </dgm:pt>
    <dgm:pt modelId="{B9555766-FE26-4541-AD83-F256089FFE57}" type="pres">
      <dgm:prSet presAssocID="{6E798D0B-5BA5-43D7-BF9B-2D5F080168ED}" presName="composite" presStyleCnt="0"/>
      <dgm:spPr/>
    </dgm:pt>
    <dgm:pt modelId="{6F295947-9B6D-453F-AE4D-94BDB4F066D4}" type="pres">
      <dgm:prSet presAssocID="{6E798D0B-5BA5-43D7-BF9B-2D5F080168ED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E1F55951-6078-45B2-BBBA-80BF5CE1BAA0}" type="pres">
      <dgm:prSet presAssocID="{6E798D0B-5BA5-43D7-BF9B-2D5F080168ED}" presName="descendantText" presStyleLbl="alignAcc1" presStyleIdx="2" presStyleCnt="5">
        <dgm:presLayoutVars>
          <dgm:bulletEnabled val="1"/>
        </dgm:presLayoutVars>
      </dgm:prSet>
      <dgm:spPr/>
    </dgm:pt>
    <dgm:pt modelId="{81AEA5D9-AB1A-4E8C-8CB9-17A0254EA4EF}" type="pres">
      <dgm:prSet presAssocID="{A372FAFE-F6AF-4930-8AE5-E2F5A11CDB0C}" presName="sp" presStyleCnt="0"/>
      <dgm:spPr/>
    </dgm:pt>
    <dgm:pt modelId="{C61E16CD-9046-4899-B69A-DD69BA67C0DC}" type="pres">
      <dgm:prSet presAssocID="{5C5483C9-9A42-473B-97A4-303E5FB82A9A}" presName="composite" presStyleCnt="0"/>
      <dgm:spPr/>
    </dgm:pt>
    <dgm:pt modelId="{34013468-CE6A-49A5-9C53-A695724DF203}" type="pres">
      <dgm:prSet presAssocID="{5C5483C9-9A42-473B-97A4-303E5FB82A9A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C580B2AB-0ACD-4DFD-A103-10D6C5FA9228}" type="pres">
      <dgm:prSet presAssocID="{5C5483C9-9A42-473B-97A4-303E5FB82A9A}" presName="descendantText" presStyleLbl="alignAcc1" presStyleIdx="3" presStyleCnt="5">
        <dgm:presLayoutVars>
          <dgm:bulletEnabled val="1"/>
        </dgm:presLayoutVars>
      </dgm:prSet>
      <dgm:spPr/>
    </dgm:pt>
    <dgm:pt modelId="{92690255-C9F6-4CFA-A770-CD03449D5E98}" type="pres">
      <dgm:prSet presAssocID="{42000C85-8276-4992-8276-50B7A392256E}" presName="sp" presStyleCnt="0"/>
      <dgm:spPr/>
    </dgm:pt>
    <dgm:pt modelId="{6A106F55-4A4A-4179-AD46-8731E3F4D935}" type="pres">
      <dgm:prSet presAssocID="{78096182-BF36-4CBF-A557-9F3F7ED503FA}" presName="composite" presStyleCnt="0"/>
      <dgm:spPr/>
    </dgm:pt>
    <dgm:pt modelId="{AC08FA2A-2C85-4988-BCC1-DDABE7848934}" type="pres">
      <dgm:prSet presAssocID="{78096182-BF36-4CBF-A557-9F3F7ED503FA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1E9AB16B-8F04-4680-B162-93AEA7B3DED4}" type="pres">
      <dgm:prSet presAssocID="{78096182-BF36-4CBF-A557-9F3F7ED503FA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C4BFB114-D085-423A-85D9-7A45327A453A}" srcId="{9764F164-597F-4AE5-A09F-F1FE8D70FF76}" destId="{971DD645-DED2-47C8-9E35-92EAA782E4CF}" srcOrd="0" destOrd="0" parTransId="{9CD964A9-AA94-4000-9A99-F4FA65F8C758}" sibTransId="{2CB88D48-5F1A-4BEE-B9FC-940966E7C1C0}"/>
    <dgm:cxn modelId="{912CF114-5BF4-4380-9071-9538F2A2D769}" srcId="{12E2FE8C-7FD8-484C-9EA3-15048B59BE65}" destId="{06D2BC7A-C22F-4DD8-B0A8-16569D874E7F}" srcOrd="1" destOrd="0" parTransId="{815C2DE1-F55B-4184-B53D-E4A0C2870595}" sibTransId="{834EC6F6-03F6-4202-8578-466391D8F40E}"/>
    <dgm:cxn modelId="{B6789D15-CFFE-454A-9CA1-AAE359D8FF7F}" type="presOf" srcId="{E4164662-BC56-44E0-8E2B-1594150535F3}" destId="{1E9AB16B-8F04-4680-B162-93AEA7B3DED4}" srcOrd="0" destOrd="0" presId="urn:microsoft.com/office/officeart/2005/8/layout/chevron2"/>
    <dgm:cxn modelId="{D3AC701B-EEF1-4EA2-B730-6277E6388550}" srcId="{78096182-BF36-4CBF-A557-9F3F7ED503FA}" destId="{E4164662-BC56-44E0-8E2B-1594150535F3}" srcOrd="0" destOrd="0" parTransId="{5CBA6EF5-74A3-4596-851D-BE7211BB7A24}" sibTransId="{12F31A87-4E1C-4291-A940-5EFC173A2ADB}"/>
    <dgm:cxn modelId="{9D5BAF20-52E7-427D-9425-68BA95FC4FB0}" type="presOf" srcId="{78096182-BF36-4CBF-A557-9F3F7ED503FA}" destId="{AC08FA2A-2C85-4988-BCC1-DDABE7848934}" srcOrd="0" destOrd="0" presId="urn:microsoft.com/office/officeart/2005/8/layout/chevron2"/>
    <dgm:cxn modelId="{C685862A-CF72-49CC-85B9-07C871AB26D5}" type="presOf" srcId="{B636A32C-4497-4809-9F07-B9ABC5189623}" destId="{E1F55951-6078-45B2-BBBA-80BF5CE1BAA0}" srcOrd="0" destOrd="0" presId="urn:microsoft.com/office/officeart/2005/8/layout/chevron2"/>
    <dgm:cxn modelId="{02FE4C32-7E1F-4875-8845-8724E8EE3EDD}" type="presOf" srcId="{77E09555-63A3-47D3-8BD8-CEF3DA3232BA}" destId="{1E9AB16B-8F04-4680-B162-93AEA7B3DED4}" srcOrd="0" destOrd="1" presId="urn:microsoft.com/office/officeart/2005/8/layout/chevron2"/>
    <dgm:cxn modelId="{B0601762-E4A9-41A7-9BAF-D5B2B7D8887A}" srcId="{5C5483C9-9A42-473B-97A4-303E5FB82A9A}" destId="{06F448D9-7B7E-4B58-BC92-BE2A09ABE822}" srcOrd="1" destOrd="0" parTransId="{B1FC3458-6E0F-4799-B1BD-5E78CA89662B}" sibTransId="{242BB006-73BE-4410-8B4F-FC7D76C70DF6}"/>
    <dgm:cxn modelId="{295B3262-3407-446E-9A66-41EFB92CD1E4}" srcId="{971DD645-DED2-47C8-9E35-92EAA782E4CF}" destId="{3CE579BE-9BBF-4D1F-B795-43EB7A4E5F96}" srcOrd="0" destOrd="0" parTransId="{8185E0E7-15AC-458A-A1FF-3D6048F30C4E}" sibTransId="{25AFEB4C-6F9A-484B-ACB6-08E31617D92F}"/>
    <dgm:cxn modelId="{3AC6646E-5A5D-4630-B058-64303F25D29F}" srcId="{12E2FE8C-7FD8-484C-9EA3-15048B59BE65}" destId="{7BE647B4-6F2F-4701-86F1-6A87257AAA11}" srcOrd="0" destOrd="0" parTransId="{1EC01198-765C-4E13-8137-64A792320F48}" sibTransId="{1869803D-4AF5-4765-82A6-E3BB37632006}"/>
    <dgm:cxn modelId="{B9FD8B6E-C6AF-477A-8505-6A82DA1C78B1}" type="presOf" srcId="{971DD645-DED2-47C8-9E35-92EAA782E4CF}" destId="{E47420DC-4950-4773-BCF4-668D7608E43B}" srcOrd="0" destOrd="0" presId="urn:microsoft.com/office/officeart/2005/8/layout/chevron2"/>
    <dgm:cxn modelId="{693CBA6F-A68F-401A-AC83-2E9C37D351C7}" srcId="{6E798D0B-5BA5-43D7-BF9B-2D5F080168ED}" destId="{1F062166-368D-4AAB-86EF-9F705D65D5FC}" srcOrd="1" destOrd="0" parTransId="{F339AEBC-D5C0-41F1-B2B2-505F38A4E708}" sibTransId="{8054D82A-8143-4D47-9016-A01A1F3E0D81}"/>
    <dgm:cxn modelId="{2B043F70-67B4-499E-BB4F-2C8469B97A55}" srcId="{5C5483C9-9A42-473B-97A4-303E5FB82A9A}" destId="{22619672-AEF4-4FCD-8ED9-51C0B1324FA1}" srcOrd="0" destOrd="0" parTransId="{3820F084-E536-4C11-A57A-CA33799F8071}" sibTransId="{CC91A134-6331-48C9-A407-D5AB597C7D18}"/>
    <dgm:cxn modelId="{2DB97B73-6D87-4A1F-8E16-71BC74D6ECE0}" type="presOf" srcId="{06D2BC7A-C22F-4DD8-B0A8-16569D874E7F}" destId="{B60AC43A-2585-463A-9D20-200D7C2CC223}" srcOrd="0" destOrd="1" presId="urn:microsoft.com/office/officeart/2005/8/layout/chevron2"/>
    <dgm:cxn modelId="{C0298156-F452-4CCD-92EF-C8C1FF5BB93D}" type="presOf" srcId="{6E798D0B-5BA5-43D7-BF9B-2D5F080168ED}" destId="{6F295947-9B6D-453F-AE4D-94BDB4F066D4}" srcOrd="0" destOrd="0" presId="urn:microsoft.com/office/officeart/2005/8/layout/chevron2"/>
    <dgm:cxn modelId="{DFAB4D59-D747-491B-BCEF-0B8B10DCF3D2}" type="presOf" srcId="{22619672-AEF4-4FCD-8ED9-51C0B1324FA1}" destId="{C580B2AB-0ACD-4DFD-A103-10D6C5FA9228}" srcOrd="0" destOrd="0" presId="urn:microsoft.com/office/officeart/2005/8/layout/chevron2"/>
    <dgm:cxn modelId="{B41B3281-BEE5-4A16-8FC6-DB506B17644A}" srcId="{9764F164-597F-4AE5-A09F-F1FE8D70FF76}" destId="{6E798D0B-5BA5-43D7-BF9B-2D5F080168ED}" srcOrd="2" destOrd="0" parTransId="{177F71BA-9946-419E-ABE6-06A650DFBFD8}" sibTransId="{A372FAFE-F6AF-4930-8AE5-E2F5A11CDB0C}"/>
    <dgm:cxn modelId="{099AD582-96CA-4FEF-8E68-8A83A412652C}" srcId="{9764F164-597F-4AE5-A09F-F1FE8D70FF76}" destId="{78096182-BF36-4CBF-A557-9F3F7ED503FA}" srcOrd="4" destOrd="0" parTransId="{BA23D766-7100-453B-964A-C25CAF10C3E0}" sibTransId="{7EB17EF2-2843-4508-908D-48A207C90616}"/>
    <dgm:cxn modelId="{AF19EC90-EFEE-4406-8E37-08B81EF920EB}" type="presOf" srcId="{12E2FE8C-7FD8-484C-9EA3-15048B59BE65}" destId="{A320B5E2-7E02-4A84-94AF-7AAD1B864498}" srcOrd="0" destOrd="0" presId="urn:microsoft.com/office/officeart/2005/8/layout/chevron2"/>
    <dgm:cxn modelId="{ACA39398-48A7-41E9-BE84-4E8A062EFCCA}" srcId="{9764F164-597F-4AE5-A09F-F1FE8D70FF76}" destId="{5C5483C9-9A42-473B-97A4-303E5FB82A9A}" srcOrd="3" destOrd="0" parTransId="{21214086-7DCC-4F71-8D26-5560AFDA7FCC}" sibTransId="{42000C85-8276-4992-8276-50B7A392256E}"/>
    <dgm:cxn modelId="{293333AC-4E82-4C0D-8BAC-BF3F3D540B77}" type="presOf" srcId="{1F062166-368D-4AAB-86EF-9F705D65D5FC}" destId="{E1F55951-6078-45B2-BBBA-80BF5CE1BAA0}" srcOrd="0" destOrd="1" presId="urn:microsoft.com/office/officeart/2005/8/layout/chevron2"/>
    <dgm:cxn modelId="{7C5DDBAF-8A6B-4205-A78D-8B9DAAF8A886}" srcId="{78096182-BF36-4CBF-A557-9F3F7ED503FA}" destId="{77E09555-63A3-47D3-8BD8-CEF3DA3232BA}" srcOrd="1" destOrd="0" parTransId="{B6CAD23B-CA58-4975-B95C-6D2265BDCC0C}" sibTransId="{AC98DB2B-9749-429B-AFE2-4A3D24EBF1CF}"/>
    <dgm:cxn modelId="{DF3273B0-2869-49D1-8DC7-4E78F575E4AE}" srcId="{6E798D0B-5BA5-43D7-BF9B-2D5F080168ED}" destId="{B636A32C-4497-4809-9F07-B9ABC5189623}" srcOrd="0" destOrd="0" parTransId="{847A97B6-270A-42EB-964E-4E18E3CCBFBE}" sibTransId="{8EEF6B2B-B62F-40DA-AC9F-27B7EBE83C6C}"/>
    <dgm:cxn modelId="{990765B6-78FE-41B0-90E1-58D0F76CE372}" type="presOf" srcId="{3CE579BE-9BBF-4D1F-B795-43EB7A4E5F96}" destId="{992887B4-52AB-4AE7-97FF-FEC4261C3DD8}" srcOrd="0" destOrd="0" presId="urn:microsoft.com/office/officeart/2005/8/layout/chevron2"/>
    <dgm:cxn modelId="{5DA1A9BE-EDB9-4BE5-9339-B6B0C1E362DC}" srcId="{971DD645-DED2-47C8-9E35-92EAA782E4CF}" destId="{134347DE-F3C0-453C-A5B1-266F2F883332}" srcOrd="1" destOrd="0" parTransId="{D77A7B5F-958E-4FA7-97D9-0D1B007939DE}" sibTransId="{E13AC8D7-35F9-44F7-BA9B-2DB659BDC252}"/>
    <dgm:cxn modelId="{B85408C3-B716-4F8A-B033-B93527FFC505}" type="presOf" srcId="{9764F164-597F-4AE5-A09F-F1FE8D70FF76}" destId="{CD4C86FC-2260-4CF5-9C20-DD217A54CF05}" srcOrd="0" destOrd="0" presId="urn:microsoft.com/office/officeart/2005/8/layout/chevron2"/>
    <dgm:cxn modelId="{F3A4ECC9-23B8-4D21-AC93-681421808BEC}" type="presOf" srcId="{134347DE-F3C0-453C-A5B1-266F2F883332}" destId="{992887B4-52AB-4AE7-97FF-FEC4261C3DD8}" srcOrd="0" destOrd="1" presId="urn:microsoft.com/office/officeart/2005/8/layout/chevron2"/>
    <dgm:cxn modelId="{904E48CC-5FBB-4610-8C66-B2DC09A44698}" type="presOf" srcId="{7BE647B4-6F2F-4701-86F1-6A87257AAA11}" destId="{B60AC43A-2585-463A-9D20-200D7C2CC223}" srcOrd="0" destOrd="0" presId="urn:microsoft.com/office/officeart/2005/8/layout/chevron2"/>
    <dgm:cxn modelId="{3171E2DE-872D-42EF-A7E8-977479E9C798}" srcId="{9764F164-597F-4AE5-A09F-F1FE8D70FF76}" destId="{12E2FE8C-7FD8-484C-9EA3-15048B59BE65}" srcOrd="1" destOrd="0" parTransId="{87BC9808-7CC1-472C-A2E8-21BEFF48B05B}" sibTransId="{60AC303C-3FB1-42DA-8A94-E607D96AB1C7}"/>
    <dgm:cxn modelId="{DE20D4F2-410E-49D6-8883-F3FF65CA6ED1}" type="presOf" srcId="{06F448D9-7B7E-4B58-BC92-BE2A09ABE822}" destId="{C580B2AB-0ACD-4DFD-A103-10D6C5FA9228}" srcOrd="0" destOrd="1" presId="urn:microsoft.com/office/officeart/2005/8/layout/chevron2"/>
    <dgm:cxn modelId="{FE26EEF7-2E24-466F-AAD7-E73914FF378C}" type="presOf" srcId="{5C5483C9-9A42-473B-97A4-303E5FB82A9A}" destId="{34013468-CE6A-49A5-9C53-A695724DF203}" srcOrd="0" destOrd="0" presId="urn:microsoft.com/office/officeart/2005/8/layout/chevron2"/>
    <dgm:cxn modelId="{962FCB7F-155E-4497-B6FB-59F829569632}" type="presParOf" srcId="{CD4C86FC-2260-4CF5-9C20-DD217A54CF05}" destId="{470C6628-9437-409B-B178-6BD8DFA7E050}" srcOrd="0" destOrd="0" presId="urn:microsoft.com/office/officeart/2005/8/layout/chevron2"/>
    <dgm:cxn modelId="{F7C60CEB-3035-4ABF-93A9-458221D173FA}" type="presParOf" srcId="{470C6628-9437-409B-B178-6BD8DFA7E050}" destId="{E47420DC-4950-4773-BCF4-668D7608E43B}" srcOrd="0" destOrd="0" presId="urn:microsoft.com/office/officeart/2005/8/layout/chevron2"/>
    <dgm:cxn modelId="{900BF281-4D4A-4C81-9EFE-91861414A11C}" type="presParOf" srcId="{470C6628-9437-409B-B178-6BD8DFA7E050}" destId="{992887B4-52AB-4AE7-97FF-FEC4261C3DD8}" srcOrd="1" destOrd="0" presId="urn:microsoft.com/office/officeart/2005/8/layout/chevron2"/>
    <dgm:cxn modelId="{00883C0C-3BB9-4384-8E5A-2991E5037CF7}" type="presParOf" srcId="{CD4C86FC-2260-4CF5-9C20-DD217A54CF05}" destId="{387DDA77-F74D-4F6A-AF17-84D4431FD74A}" srcOrd="1" destOrd="0" presId="urn:microsoft.com/office/officeart/2005/8/layout/chevron2"/>
    <dgm:cxn modelId="{61EB8964-B3B0-42B0-9CE3-E815BC0CF5FD}" type="presParOf" srcId="{CD4C86FC-2260-4CF5-9C20-DD217A54CF05}" destId="{5F9C887F-9D16-4AD8-9EF7-7BBEFA2ED93C}" srcOrd="2" destOrd="0" presId="urn:microsoft.com/office/officeart/2005/8/layout/chevron2"/>
    <dgm:cxn modelId="{7077F9F1-170F-4A5A-9B2D-8CC779570F5B}" type="presParOf" srcId="{5F9C887F-9D16-4AD8-9EF7-7BBEFA2ED93C}" destId="{A320B5E2-7E02-4A84-94AF-7AAD1B864498}" srcOrd="0" destOrd="0" presId="urn:microsoft.com/office/officeart/2005/8/layout/chevron2"/>
    <dgm:cxn modelId="{E051BCDD-109E-47C5-9CAD-6C129B29DB35}" type="presParOf" srcId="{5F9C887F-9D16-4AD8-9EF7-7BBEFA2ED93C}" destId="{B60AC43A-2585-463A-9D20-200D7C2CC223}" srcOrd="1" destOrd="0" presId="urn:microsoft.com/office/officeart/2005/8/layout/chevron2"/>
    <dgm:cxn modelId="{5DD690CF-A86B-46B7-A46C-9F88E68533F8}" type="presParOf" srcId="{CD4C86FC-2260-4CF5-9C20-DD217A54CF05}" destId="{88AD7F3D-9497-44ED-B8BE-267830B694D3}" srcOrd="3" destOrd="0" presId="urn:microsoft.com/office/officeart/2005/8/layout/chevron2"/>
    <dgm:cxn modelId="{A592F179-52B6-45AA-AF1C-40A526EB6B15}" type="presParOf" srcId="{CD4C86FC-2260-4CF5-9C20-DD217A54CF05}" destId="{B9555766-FE26-4541-AD83-F256089FFE57}" srcOrd="4" destOrd="0" presId="urn:microsoft.com/office/officeart/2005/8/layout/chevron2"/>
    <dgm:cxn modelId="{39DC2A97-CD1A-4248-86B0-8B78D9CADB11}" type="presParOf" srcId="{B9555766-FE26-4541-AD83-F256089FFE57}" destId="{6F295947-9B6D-453F-AE4D-94BDB4F066D4}" srcOrd="0" destOrd="0" presId="urn:microsoft.com/office/officeart/2005/8/layout/chevron2"/>
    <dgm:cxn modelId="{CA1E3212-C880-43CC-A47F-481B95C09585}" type="presParOf" srcId="{B9555766-FE26-4541-AD83-F256089FFE57}" destId="{E1F55951-6078-45B2-BBBA-80BF5CE1BAA0}" srcOrd="1" destOrd="0" presId="urn:microsoft.com/office/officeart/2005/8/layout/chevron2"/>
    <dgm:cxn modelId="{3BBEA65A-B412-4725-9B70-8D1B76A544C9}" type="presParOf" srcId="{CD4C86FC-2260-4CF5-9C20-DD217A54CF05}" destId="{81AEA5D9-AB1A-4E8C-8CB9-17A0254EA4EF}" srcOrd="5" destOrd="0" presId="urn:microsoft.com/office/officeart/2005/8/layout/chevron2"/>
    <dgm:cxn modelId="{DECC4F23-5EF0-484E-8CD5-8A9C07195E72}" type="presParOf" srcId="{CD4C86FC-2260-4CF5-9C20-DD217A54CF05}" destId="{C61E16CD-9046-4899-B69A-DD69BA67C0DC}" srcOrd="6" destOrd="0" presId="urn:microsoft.com/office/officeart/2005/8/layout/chevron2"/>
    <dgm:cxn modelId="{D4D02E3C-16C6-4E4C-B5A3-9F25860DC0DB}" type="presParOf" srcId="{C61E16CD-9046-4899-B69A-DD69BA67C0DC}" destId="{34013468-CE6A-49A5-9C53-A695724DF203}" srcOrd="0" destOrd="0" presId="urn:microsoft.com/office/officeart/2005/8/layout/chevron2"/>
    <dgm:cxn modelId="{99FAD4EB-910E-4703-A789-C403605BC6B5}" type="presParOf" srcId="{C61E16CD-9046-4899-B69A-DD69BA67C0DC}" destId="{C580B2AB-0ACD-4DFD-A103-10D6C5FA9228}" srcOrd="1" destOrd="0" presId="urn:microsoft.com/office/officeart/2005/8/layout/chevron2"/>
    <dgm:cxn modelId="{EA7B0E44-C386-4D8C-9CC1-7F0FDA59F4BA}" type="presParOf" srcId="{CD4C86FC-2260-4CF5-9C20-DD217A54CF05}" destId="{92690255-C9F6-4CFA-A770-CD03449D5E98}" srcOrd="7" destOrd="0" presId="urn:microsoft.com/office/officeart/2005/8/layout/chevron2"/>
    <dgm:cxn modelId="{05E94B5C-E9F7-475D-8E3E-2AF35B6C4642}" type="presParOf" srcId="{CD4C86FC-2260-4CF5-9C20-DD217A54CF05}" destId="{6A106F55-4A4A-4179-AD46-8731E3F4D935}" srcOrd="8" destOrd="0" presId="urn:microsoft.com/office/officeart/2005/8/layout/chevron2"/>
    <dgm:cxn modelId="{667CB152-6D70-4735-B2FF-A3B982515392}" type="presParOf" srcId="{6A106F55-4A4A-4179-AD46-8731E3F4D935}" destId="{AC08FA2A-2C85-4988-BCC1-DDABE7848934}" srcOrd="0" destOrd="0" presId="urn:microsoft.com/office/officeart/2005/8/layout/chevron2"/>
    <dgm:cxn modelId="{4482EDFD-6238-4679-AC79-9B07AFC107A1}" type="presParOf" srcId="{6A106F55-4A4A-4179-AD46-8731E3F4D935}" destId="{1E9AB16B-8F04-4680-B162-93AEA7B3DED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3FC40D-80E3-4B5C-A8E4-5F504DB19A87}">
      <dsp:nvSpPr>
        <dsp:cNvPr id="0" name=""/>
        <dsp:cNvSpPr/>
      </dsp:nvSpPr>
      <dsp:spPr>
        <a:xfrm>
          <a:off x="1610" y="931674"/>
          <a:ext cx="2096512" cy="209651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C5FE1E5-85F5-43F0-BACF-54E94C5FC94C}">
      <dsp:nvSpPr>
        <dsp:cNvPr id="0" name=""/>
        <dsp:cNvSpPr/>
      </dsp:nvSpPr>
      <dsp:spPr>
        <a:xfrm>
          <a:off x="342902" y="1953147"/>
          <a:ext cx="2096512" cy="2569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Horarios de Actividades Cívicas,</a:t>
          </a:r>
          <a:r>
            <a:rPr lang="es-MX" sz="1600" b="1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Culturales y Deportivas </a:t>
          </a:r>
          <a:r>
            <a:rPr lang="es-MX" sz="1600" b="1" kern="1200" baseline="0" dirty="0"/>
            <a:t>a distancia: </a:t>
          </a: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u="sng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Enero 26</a:t>
          </a:r>
          <a:endParaRPr lang="es-MX" sz="1600" b="1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4307" y="2014552"/>
        <a:ext cx="1973702" cy="2446570"/>
      </dsp:txXfrm>
    </dsp:sp>
    <dsp:sp modelId="{A48466CA-81DA-4007-B638-C044FABA9383}">
      <dsp:nvSpPr>
        <dsp:cNvPr id="0" name=""/>
        <dsp:cNvSpPr/>
      </dsp:nvSpPr>
      <dsp:spPr>
        <a:xfrm rot="124979">
          <a:off x="2501823" y="1788206"/>
          <a:ext cx="404101" cy="50376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100" kern="1200"/>
        </a:p>
      </dsp:txBody>
      <dsp:txXfrm>
        <a:off x="2501863" y="1886755"/>
        <a:ext cx="282871" cy="302258"/>
      </dsp:txXfrm>
    </dsp:sp>
    <dsp:sp modelId="{E35657E4-56AE-4936-ACA1-74AF6270D1C1}">
      <dsp:nvSpPr>
        <dsp:cNvPr id="0" name=""/>
        <dsp:cNvSpPr/>
      </dsp:nvSpPr>
      <dsp:spPr>
        <a:xfrm>
          <a:off x="3251935" y="1049891"/>
          <a:ext cx="2096512" cy="209651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A4C397B-89D3-429C-989B-1623F70FDB16}">
      <dsp:nvSpPr>
        <dsp:cNvPr id="0" name=""/>
        <dsp:cNvSpPr/>
      </dsp:nvSpPr>
      <dsp:spPr>
        <a:xfrm>
          <a:off x="3593227" y="2307798"/>
          <a:ext cx="2096512" cy="20965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rPr>
            <a:t>Actividades cívicas, culturales y deportivas</a:t>
          </a:r>
          <a:r>
            <a:rPr lang="es-MX" sz="1500" b="1" kern="1200" dirty="0">
              <a:effectLst/>
              <a:latin typeface="+mn-lt"/>
              <a:ea typeface="+mn-ea"/>
              <a:cs typeface="+mn-cs"/>
            </a:rPr>
            <a:t>, en</a:t>
          </a:r>
          <a:r>
            <a:rPr lang="es-MX" sz="1500" b="1" kern="1200" baseline="0" dirty="0">
              <a:effectLst/>
              <a:latin typeface="+mn-lt"/>
              <a:ea typeface="+mn-ea"/>
              <a:cs typeface="+mn-cs"/>
            </a:rPr>
            <a:t> la plataforma del SII a partir de las 09:00 horas.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u="sng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rPr>
            <a:t>Febrero 02 y 03</a:t>
          </a:r>
          <a:endParaRPr lang="es-MX" sz="1500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54632" y="2369203"/>
        <a:ext cx="1973702" cy="1973702"/>
      </dsp:txXfrm>
    </dsp:sp>
    <dsp:sp modelId="{C30600CE-1394-4081-B597-6E4BB11DE622}">
      <dsp:nvSpPr>
        <dsp:cNvPr id="0" name=""/>
        <dsp:cNvSpPr/>
      </dsp:nvSpPr>
      <dsp:spPr>
        <a:xfrm>
          <a:off x="5752281" y="1846266"/>
          <a:ext cx="403834" cy="50376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100" kern="1200"/>
        </a:p>
      </dsp:txBody>
      <dsp:txXfrm>
        <a:off x="5752281" y="1947018"/>
        <a:ext cx="282684" cy="302258"/>
      </dsp:txXfrm>
    </dsp:sp>
    <dsp:sp modelId="{A6883835-017B-48AB-88BC-67648F73B2E2}">
      <dsp:nvSpPr>
        <dsp:cNvPr id="0" name=""/>
        <dsp:cNvSpPr/>
      </dsp:nvSpPr>
      <dsp:spPr>
        <a:xfrm>
          <a:off x="6502260" y="1049891"/>
          <a:ext cx="2096512" cy="209651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5DCC33B-B16D-4DBA-A8FE-B1678DFB3D31}">
      <dsp:nvSpPr>
        <dsp:cNvPr id="0" name=""/>
        <dsp:cNvSpPr/>
      </dsp:nvSpPr>
      <dsp:spPr>
        <a:xfrm>
          <a:off x="6843552" y="2307798"/>
          <a:ext cx="2096512" cy="20965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Inicio de Actividades Extraescolares</a:t>
          </a:r>
          <a:endParaRPr lang="es-MX" sz="1600" b="1" kern="1200" dirty="0"/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Febrero 07</a:t>
          </a:r>
          <a:endParaRPr lang="es-MX" sz="1600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904957" y="2369203"/>
        <a:ext cx="1973702" cy="1973702"/>
      </dsp:txXfrm>
    </dsp:sp>
    <dsp:sp modelId="{07A4CD8E-32BE-4212-A392-2989F6A2814A}">
      <dsp:nvSpPr>
        <dsp:cNvPr id="0" name=""/>
        <dsp:cNvSpPr/>
      </dsp:nvSpPr>
      <dsp:spPr>
        <a:xfrm>
          <a:off x="8992238" y="1846266"/>
          <a:ext cx="393466" cy="50376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100" kern="1200"/>
        </a:p>
      </dsp:txBody>
      <dsp:txXfrm>
        <a:off x="8992238" y="1947018"/>
        <a:ext cx="275426" cy="302258"/>
      </dsp:txXfrm>
    </dsp:sp>
    <dsp:sp modelId="{0B3BD6A3-EBB4-4014-B6CA-D5954136D528}">
      <dsp:nvSpPr>
        <dsp:cNvPr id="0" name=""/>
        <dsp:cNvSpPr/>
      </dsp:nvSpPr>
      <dsp:spPr>
        <a:xfrm>
          <a:off x="9722961" y="1049891"/>
          <a:ext cx="2096512" cy="209651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4E45007-D11E-48F9-9D94-32E2C80F7898}">
      <dsp:nvSpPr>
        <dsp:cNvPr id="0" name=""/>
        <dsp:cNvSpPr/>
      </dsp:nvSpPr>
      <dsp:spPr>
        <a:xfrm>
          <a:off x="10082053" y="2307798"/>
          <a:ext cx="2096512" cy="20965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Modificación y bajas de</a:t>
          </a:r>
          <a:r>
            <a:rPr lang="es-MX" sz="1500" b="1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Grupos de Actividades Extraescolares</a:t>
          </a:r>
          <a:r>
            <a:rPr lang="es-MX" sz="1500" kern="1200" baseline="0" dirty="0"/>
            <a:t> </a:t>
          </a:r>
          <a:r>
            <a:rPr lang="es-MX" sz="1500" b="1" kern="1200" baseline="0" dirty="0"/>
            <a:t>mediante correo electrónico institucional de cada promotor.</a:t>
          </a:r>
        </a:p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u="sng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Febrero 21 y 22</a:t>
          </a:r>
          <a:endParaRPr lang="es-MX" sz="1500" b="1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143458" y="2369203"/>
        <a:ext cx="1973702" cy="19737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A0320F-4C45-4EFF-936E-FCA7CDE899DC}">
      <dsp:nvSpPr>
        <dsp:cNvPr id="0" name=""/>
        <dsp:cNvSpPr/>
      </dsp:nvSpPr>
      <dsp:spPr>
        <a:xfrm>
          <a:off x="830606" y="0"/>
          <a:ext cx="9413544" cy="4945487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5EFEC5-3658-478E-AAF4-4FB62FF0CC4F}">
      <dsp:nvSpPr>
        <dsp:cNvPr id="0" name=""/>
        <dsp:cNvSpPr/>
      </dsp:nvSpPr>
      <dsp:spPr>
        <a:xfrm>
          <a:off x="399" y="1483646"/>
          <a:ext cx="2426039" cy="1978194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Haber concluido dos periodos de  extraescolares</a:t>
          </a:r>
        </a:p>
      </dsp:txBody>
      <dsp:txXfrm>
        <a:off x="96966" y="1580213"/>
        <a:ext cx="2232905" cy="1785060"/>
      </dsp:txXfrm>
    </dsp:sp>
    <dsp:sp modelId="{9C2747B1-8FFF-44A8-9BB0-C3C2ADD7B143}">
      <dsp:nvSpPr>
        <dsp:cNvPr id="0" name=""/>
        <dsp:cNvSpPr/>
      </dsp:nvSpPr>
      <dsp:spPr>
        <a:xfrm>
          <a:off x="2921774" y="1483646"/>
          <a:ext cx="3622143" cy="1978194"/>
        </a:xfrm>
        <a:prstGeom prst="roundRect">
          <a:avLst/>
        </a:prstGeom>
        <a:solidFill>
          <a:schemeClr val="accent2">
            <a:shade val="80000"/>
            <a:hueOff val="-240708"/>
            <a:satOff val="5083"/>
            <a:lumOff val="135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Requisitos para elaboración: Nombre completo, numero de control, carrera, periodos de las dos actividades (Incluir grupo) y nombre de los promotores</a:t>
          </a:r>
          <a:r>
            <a:rPr lang="es-MX" sz="1300" kern="1200" dirty="0"/>
            <a:t>. </a:t>
          </a:r>
        </a:p>
      </dsp:txBody>
      <dsp:txXfrm>
        <a:off x="3018341" y="1580213"/>
        <a:ext cx="3429009" cy="1785060"/>
      </dsp:txXfrm>
    </dsp:sp>
    <dsp:sp modelId="{B42FC333-BA25-44D6-830D-C5152CC8E63F}">
      <dsp:nvSpPr>
        <dsp:cNvPr id="0" name=""/>
        <dsp:cNvSpPr/>
      </dsp:nvSpPr>
      <dsp:spPr>
        <a:xfrm>
          <a:off x="7039254" y="1483646"/>
          <a:ext cx="4035104" cy="1978194"/>
        </a:xfrm>
        <a:prstGeom prst="roundRect">
          <a:avLst/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Mandar a los correos Institucionales según sea la culminación: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effectLst/>
              <a:hlinkClick xmlns:r="http://schemas.openxmlformats.org/officeDocument/2006/relationships" r:id="rId1"/>
            </a:rPr>
            <a:t>coord_cultural@tehuacan.tecnm.mx</a:t>
          </a:r>
          <a:endParaRPr lang="es-MX" sz="1800" b="1" kern="1200" dirty="0">
            <a:effectLst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effectLst/>
              <a:hlinkClick xmlns:r="http://schemas.openxmlformats.org/officeDocument/2006/relationships" r:id="rId1"/>
            </a:rPr>
            <a:t>coord_deportiva@tehuacan.tecnm.mx</a:t>
          </a:r>
          <a:endParaRPr lang="es-MX" sz="1800" b="1" kern="1200" dirty="0">
            <a:effectLst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300" kern="1200" dirty="0"/>
        </a:p>
      </dsp:txBody>
      <dsp:txXfrm>
        <a:off x="7135821" y="1580213"/>
        <a:ext cx="3841970" cy="17850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420DC-4950-4773-BCF4-668D7608E43B}">
      <dsp:nvSpPr>
        <dsp:cNvPr id="0" name=""/>
        <dsp:cNvSpPr/>
      </dsp:nvSpPr>
      <dsp:spPr>
        <a:xfrm rot="5400000">
          <a:off x="-155886" y="158040"/>
          <a:ext cx="1039245" cy="72747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1" u="sng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Febrero</a:t>
          </a:r>
        </a:p>
      </dsp:txBody>
      <dsp:txXfrm rot="-5400000">
        <a:off x="2" y="365889"/>
        <a:ext cx="727471" cy="311774"/>
      </dsp:txXfrm>
    </dsp:sp>
    <dsp:sp modelId="{992887B4-52AB-4AE7-97FF-FEC4261C3DD8}">
      <dsp:nvSpPr>
        <dsp:cNvPr id="0" name=""/>
        <dsp:cNvSpPr/>
      </dsp:nvSpPr>
      <dsp:spPr>
        <a:xfrm rot="5400000">
          <a:off x="5943823" y="-5214198"/>
          <a:ext cx="675509" cy="111082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900" b="1" kern="1200" baseline="0" dirty="0"/>
            <a:t>Recepción de datos al correo electrónico institucional, del 13 al 17.</a:t>
          </a:r>
          <a:endParaRPr lang="es-MX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900" b="1" kern="1200" dirty="0"/>
            <a:t>Entrega de constancias solicitadas en la oficina del departamento, del 20 al 24</a:t>
          </a:r>
          <a:endParaRPr lang="es-MX" sz="1900" kern="1200" dirty="0"/>
        </a:p>
      </dsp:txBody>
      <dsp:txXfrm rot="-5400000">
        <a:off x="727471" y="35130"/>
        <a:ext cx="11075237" cy="609557"/>
      </dsp:txXfrm>
    </dsp:sp>
    <dsp:sp modelId="{A320B5E2-7E02-4A84-94AF-7AAD1B864498}">
      <dsp:nvSpPr>
        <dsp:cNvPr id="0" name=""/>
        <dsp:cNvSpPr/>
      </dsp:nvSpPr>
      <dsp:spPr>
        <a:xfrm rot="5400000">
          <a:off x="-155886" y="1079582"/>
          <a:ext cx="1039245" cy="72747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1" u="sng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Marzo</a:t>
          </a:r>
        </a:p>
      </dsp:txBody>
      <dsp:txXfrm rot="-5400000">
        <a:off x="2" y="1287431"/>
        <a:ext cx="727471" cy="311774"/>
      </dsp:txXfrm>
    </dsp:sp>
    <dsp:sp modelId="{B60AC43A-2585-463A-9D20-200D7C2CC223}">
      <dsp:nvSpPr>
        <dsp:cNvPr id="0" name=""/>
        <dsp:cNvSpPr/>
      </dsp:nvSpPr>
      <dsp:spPr>
        <a:xfrm rot="5400000">
          <a:off x="5943823" y="-4292655"/>
          <a:ext cx="675509" cy="111082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900" b="1" kern="1200" baseline="0" dirty="0"/>
            <a:t>Recepción de datos al correo electrónico institucional, del 21 al 24.</a:t>
          </a:r>
          <a:endParaRPr lang="es-MX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900" b="1" kern="1200" dirty="0"/>
            <a:t>Entrega de constancias solicitadas en la oficina del departamento, del 27 al 31.</a:t>
          </a:r>
          <a:endParaRPr lang="es-MX" sz="1900" kern="1200" dirty="0"/>
        </a:p>
      </dsp:txBody>
      <dsp:txXfrm rot="-5400000">
        <a:off x="727471" y="956673"/>
        <a:ext cx="11075237" cy="609557"/>
      </dsp:txXfrm>
    </dsp:sp>
    <dsp:sp modelId="{6F295947-9B6D-453F-AE4D-94BDB4F066D4}">
      <dsp:nvSpPr>
        <dsp:cNvPr id="0" name=""/>
        <dsp:cNvSpPr/>
      </dsp:nvSpPr>
      <dsp:spPr>
        <a:xfrm rot="5400000">
          <a:off x="-155886" y="2001125"/>
          <a:ext cx="1039245" cy="72747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Abril</a:t>
          </a:r>
        </a:p>
      </dsp:txBody>
      <dsp:txXfrm rot="-5400000">
        <a:off x="2" y="2208974"/>
        <a:ext cx="727471" cy="311774"/>
      </dsp:txXfrm>
    </dsp:sp>
    <dsp:sp modelId="{E1F55951-6078-45B2-BBBA-80BF5CE1BAA0}">
      <dsp:nvSpPr>
        <dsp:cNvPr id="0" name=""/>
        <dsp:cNvSpPr/>
      </dsp:nvSpPr>
      <dsp:spPr>
        <a:xfrm rot="5400000">
          <a:off x="5943823" y="-3371113"/>
          <a:ext cx="675509" cy="111082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900" b="1" kern="1200" baseline="0" dirty="0"/>
            <a:t>Recepción de datos al correo electrónico institucional, del 17 al 21.</a:t>
          </a:r>
          <a:endParaRPr lang="es-MX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900" b="1" kern="1200" dirty="0"/>
            <a:t>Entrega de constancias solicitadas en la oficina del departamento, del 24 al 28.</a:t>
          </a:r>
          <a:endParaRPr lang="es-MX" sz="1900" kern="1200" dirty="0"/>
        </a:p>
      </dsp:txBody>
      <dsp:txXfrm rot="-5400000">
        <a:off x="727471" y="1878215"/>
        <a:ext cx="11075237" cy="609557"/>
      </dsp:txXfrm>
    </dsp:sp>
    <dsp:sp modelId="{34013468-CE6A-49A5-9C53-A695724DF203}">
      <dsp:nvSpPr>
        <dsp:cNvPr id="0" name=""/>
        <dsp:cNvSpPr/>
      </dsp:nvSpPr>
      <dsp:spPr>
        <a:xfrm rot="5400000">
          <a:off x="-155886" y="2922667"/>
          <a:ext cx="1039245" cy="72747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1" u="sng" kern="1200" dirty="0">
              <a:solidFill>
                <a:schemeClr val="tx1"/>
              </a:solidFill>
            </a:rPr>
            <a:t>Mayo</a:t>
          </a:r>
        </a:p>
      </dsp:txBody>
      <dsp:txXfrm rot="-5400000">
        <a:off x="2" y="3130516"/>
        <a:ext cx="727471" cy="311774"/>
      </dsp:txXfrm>
    </dsp:sp>
    <dsp:sp modelId="{C580B2AB-0ACD-4DFD-A103-10D6C5FA9228}">
      <dsp:nvSpPr>
        <dsp:cNvPr id="0" name=""/>
        <dsp:cNvSpPr/>
      </dsp:nvSpPr>
      <dsp:spPr>
        <a:xfrm rot="5400000">
          <a:off x="5943823" y="-2449571"/>
          <a:ext cx="675509" cy="111082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900" b="1" kern="1200" baseline="0" dirty="0"/>
            <a:t>Recepción de datos al correo electrónico institucional, del 22 al 26.</a:t>
          </a:r>
          <a:endParaRPr lang="es-MX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900" b="1" kern="1200" dirty="0"/>
            <a:t>Entrega de constancias solicitadas en la oficina del departamento, del 29 al 31 de diciembre.</a:t>
          </a:r>
          <a:endParaRPr lang="es-MX" sz="1900" kern="1200" dirty="0"/>
        </a:p>
      </dsp:txBody>
      <dsp:txXfrm rot="-5400000">
        <a:off x="727471" y="2799757"/>
        <a:ext cx="11075237" cy="609557"/>
      </dsp:txXfrm>
    </dsp:sp>
    <dsp:sp modelId="{AC08FA2A-2C85-4988-BCC1-DDABE7848934}">
      <dsp:nvSpPr>
        <dsp:cNvPr id="0" name=""/>
        <dsp:cNvSpPr/>
      </dsp:nvSpPr>
      <dsp:spPr>
        <a:xfrm rot="5400000">
          <a:off x="-155886" y="3844209"/>
          <a:ext cx="1039245" cy="72747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1" u="sng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Junio</a:t>
          </a:r>
        </a:p>
      </dsp:txBody>
      <dsp:txXfrm rot="-5400000">
        <a:off x="2" y="4052058"/>
        <a:ext cx="727471" cy="311774"/>
      </dsp:txXfrm>
    </dsp:sp>
    <dsp:sp modelId="{1E9AB16B-8F04-4680-B162-93AEA7B3DED4}">
      <dsp:nvSpPr>
        <dsp:cNvPr id="0" name=""/>
        <dsp:cNvSpPr/>
      </dsp:nvSpPr>
      <dsp:spPr>
        <a:xfrm rot="5400000">
          <a:off x="5943823" y="-1528028"/>
          <a:ext cx="675509" cy="111082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900" b="1" kern="1200" baseline="0" dirty="0"/>
            <a:t>Recepción de datos al correo electrónico institucional, del 19 al 23.</a:t>
          </a:r>
          <a:endParaRPr lang="es-MX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900" b="1" kern="1200" dirty="0"/>
            <a:t>Entrega de constancias solicitadas en la oficina del departamento, del 26 al 30.</a:t>
          </a:r>
          <a:endParaRPr lang="es-MX" sz="1900" kern="1200" dirty="0"/>
        </a:p>
      </dsp:txBody>
      <dsp:txXfrm rot="-5400000">
        <a:off x="727471" y="3721300"/>
        <a:ext cx="11075237" cy="609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63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5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96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05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015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59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1/25/2023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65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1/25/2023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6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1/25/2023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85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93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49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0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8941" y="734096"/>
            <a:ext cx="11681138" cy="956592"/>
          </a:xfrm>
        </p:spPr>
        <p:txBody>
          <a:bodyPr>
            <a:normAutofit/>
          </a:bodyPr>
          <a:lstStyle/>
          <a:p>
            <a:pPr algn="ctr"/>
            <a:r>
              <a:rPr lang="es-MX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Actividades del Departamento de forma virtual en la plataforma del SII</a:t>
            </a:r>
            <a:endParaRPr lang="es-MX" sz="26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329311"/>
              </p:ext>
            </p:extLst>
          </p:nvPr>
        </p:nvGraphicFramePr>
        <p:xfrm>
          <a:off x="0" y="1403798"/>
          <a:ext cx="12192000" cy="5454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9924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59854"/>
            <a:ext cx="10515600" cy="930834"/>
          </a:xfrm>
        </p:spPr>
        <p:txBody>
          <a:bodyPr/>
          <a:lstStyle/>
          <a:p>
            <a:pPr algn="ctr"/>
            <a:r>
              <a:rPr lang="es-MX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Requisitos para elaboración de constancias</a:t>
            </a:r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958319"/>
              </p:ext>
            </p:extLst>
          </p:nvPr>
        </p:nvGraphicFramePr>
        <p:xfrm>
          <a:off x="529107" y="1558344"/>
          <a:ext cx="11074758" cy="4945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9789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37127"/>
            <a:ext cx="12192000" cy="853561"/>
          </a:xfrm>
        </p:spPr>
        <p:txBody>
          <a:bodyPr>
            <a:noAutofit/>
          </a:bodyPr>
          <a:lstStyle/>
          <a:p>
            <a:pPr algn="ctr"/>
            <a:r>
              <a:rPr lang="es-MX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Fechas para elaboración de Constancias de liberación de Extraescolares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3856427"/>
              </p:ext>
            </p:extLst>
          </p:nvPr>
        </p:nvGraphicFramePr>
        <p:xfrm>
          <a:off x="103030" y="1825625"/>
          <a:ext cx="11835685" cy="4729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21224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TecNM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 TecNM2" id="{3F9F7E4A-82B4-4DC6-BD94-4685F3DDABB4}" vid="{B1A6FE7C-89EE-4489-A5E5-0CEED498B0D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TecNM2</Template>
  <TotalTime>15231</TotalTime>
  <Words>295</Words>
  <Application>Microsoft Office PowerPoint</Application>
  <PresentationFormat>Panorámica</PresentationFormat>
  <Paragraphs>31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TecNM2</vt:lpstr>
      <vt:lpstr>Actividades del Departamento de forma virtual en la plataforma del SII</vt:lpstr>
      <vt:lpstr>Requisitos para elaboración de constancias</vt:lpstr>
      <vt:lpstr>Fechas para elaboración de Constancias de liberación de Extraescolares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Protocolo para el regreso a las actividades presenciales en el Tecnm/Instituto Tecnológico de Tehuacán</dc:title>
  <dc:creator>YEYETZIN SANDOVAL GONZALEZ</dc:creator>
  <cp:lastModifiedBy>Depto. Ac. Extraescolares</cp:lastModifiedBy>
  <cp:revision>198</cp:revision>
  <cp:lastPrinted>2021-08-23T19:03:45Z</cp:lastPrinted>
  <dcterms:created xsi:type="dcterms:W3CDTF">2020-06-10T03:00:01Z</dcterms:created>
  <dcterms:modified xsi:type="dcterms:W3CDTF">2023-01-25T17:48:01Z</dcterms:modified>
</cp:coreProperties>
</file>